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3.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4.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5.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6.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7.xml" ContentType="application/vnd.openxmlformats-officedocument.presentationml.notesSlide+xml"/>
  <Override PartName="/ppt/tags/tag23.xml" ContentType="application/vnd.openxmlformats-officedocument.presentationml.tags+xml"/>
  <Override PartName="/ppt/notesSlides/notesSlide8.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9.xml" ContentType="application/vnd.openxmlformats-officedocument.presentationml.notesSlide+xml"/>
  <Override PartName="/ppt/tags/tag26.xml" ContentType="application/vnd.openxmlformats-officedocument.presentationml.tags+xml"/>
  <Override PartName="/ppt/notesSlides/notesSlide10.xml" ContentType="application/vnd.openxmlformats-officedocument.presentationml.notesSlide+xml"/>
  <Override PartName="/ppt/tags/tag27.xml" ContentType="application/vnd.openxmlformats-officedocument.presentationml.tags+xml"/>
  <Override PartName="/ppt/notesSlides/notesSlide11.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12.xml" ContentType="application/vnd.openxmlformats-officedocument.presentationml.notesSlide+xml"/>
  <Override PartName="/ppt/tags/tag30.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1.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19.xml" ContentType="application/vnd.openxmlformats-officedocument.presentationml.notesSlide+xml"/>
  <Override PartName="/ppt/tags/tag34.xml" ContentType="application/vnd.openxmlformats-officedocument.presentationml.tags+xml"/>
  <Override PartName="/ppt/notesSlides/notesSlide20.xml" ContentType="application/vnd.openxmlformats-officedocument.presentationml.notesSlide+xml"/>
  <Override PartName="/ppt/tags/tag35.xml" ContentType="application/vnd.openxmlformats-officedocument.presentationml.tags+xml"/>
  <Override PartName="/ppt/notesSlides/notesSlide21.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22.xml" ContentType="application/vnd.openxmlformats-officedocument.presentationml.notesSlide+xml"/>
  <Override PartName="/ppt/tags/tag39.xml" ContentType="application/vnd.openxmlformats-officedocument.presentationml.tags+xml"/>
  <Override PartName="/ppt/notesSlides/notesSlide23.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24.xml" ContentType="application/vnd.openxmlformats-officedocument.presentationml.notesSlide+xml"/>
  <Override PartName="/ppt/tags/tag46.xml" ContentType="application/vnd.openxmlformats-officedocument.presentationml.tags+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3"/>
  </p:notesMasterIdLst>
  <p:handoutMasterIdLst>
    <p:handoutMasterId r:id="rId44"/>
  </p:handoutMasterIdLst>
  <p:sldIdLst>
    <p:sldId id="386" r:id="rId2"/>
    <p:sldId id="392" r:id="rId3"/>
    <p:sldId id="394" r:id="rId4"/>
    <p:sldId id="395" r:id="rId5"/>
    <p:sldId id="405" r:id="rId6"/>
    <p:sldId id="406" r:id="rId7"/>
    <p:sldId id="407" r:id="rId8"/>
    <p:sldId id="408" r:id="rId9"/>
    <p:sldId id="396" r:id="rId10"/>
    <p:sldId id="398" r:id="rId11"/>
    <p:sldId id="434" r:id="rId12"/>
    <p:sldId id="397" r:id="rId13"/>
    <p:sldId id="435" r:id="rId14"/>
    <p:sldId id="399" r:id="rId15"/>
    <p:sldId id="403" r:id="rId16"/>
    <p:sldId id="402" r:id="rId17"/>
    <p:sldId id="401" r:id="rId18"/>
    <p:sldId id="415" r:id="rId19"/>
    <p:sldId id="424" r:id="rId20"/>
    <p:sldId id="414" r:id="rId21"/>
    <p:sldId id="416" r:id="rId22"/>
    <p:sldId id="417" r:id="rId23"/>
    <p:sldId id="419" r:id="rId24"/>
    <p:sldId id="422" r:id="rId25"/>
    <p:sldId id="418" r:id="rId26"/>
    <p:sldId id="420" r:id="rId27"/>
    <p:sldId id="423" r:id="rId28"/>
    <p:sldId id="413" r:id="rId29"/>
    <p:sldId id="412" r:id="rId30"/>
    <p:sldId id="411" r:id="rId31"/>
    <p:sldId id="425" r:id="rId32"/>
    <p:sldId id="409" r:id="rId33"/>
    <p:sldId id="404" r:id="rId34"/>
    <p:sldId id="426" r:id="rId35"/>
    <p:sldId id="427" r:id="rId36"/>
    <p:sldId id="428" r:id="rId37"/>
    <p:sldId id="430" r:id="rId38"/>
    <p:sldId id="432" r:id="rId39"/>
    <p:sldId id="433" r:id="rId40"/>
    <p:sldId id="431" r:id="rId41"/>
    <p:sldId id="410" r:id="rId42"/>
  </p:sldIdLst>
  <p:sldSz cx="12192000" cy="6858000"/>
  <p:notesSz cx="9926638" cy="6797675"/>
  <p:custDataLst>
    <p:tags r:id="rId45"/>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DE1EE"/>
    <a:srgbClr val="FEFFC1"/>
    <a:srgbClr val="9667A5"/>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Helle Formatvorlage 1 - Akz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Helle Formatvorlage 1 - Akz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76800" autoAdjust="0"/>
  </p:normalViewPr>
  <p:slideViewPr>
    <p:cSldViewPr snapToGrid="0" showGuides="1">
      <p:cViewPr varScale="1">
        <p:scale>
          <a:sx n="52" d="100"/>
          <a:sy n="52" d="100"/>
        </p:scale>
        <p:origin x="1228" y="44"/>
      </p:cViewPr>
      <p:guideLst>
        <p:guide orient="horz" pos="2183"/>
        <p:guide pos="3840"/>
      </p:guideLst>
    </p:cSldViewPr>
  </p:slideViewPr>
  <p:outlineViewPr>
    <p:cViewPr>
      <p:scale>
        <a:sx n="33" d="100"/>
        <a:sy n="33" d="100"/>
      </p:scale>
      <p:origin x="0" y="-20676"/>
    </p:cViewPr>
  </p:outlineViewPr>
  <p:notesTextViewPr>
    <p:cViewPr>
      <p:scale>
        <a:sx n="3" d="2"/>
        <a:sy n="3" d="2"/>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4302625" cy="340265"/>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sz="quarter" idx="1"/>
          </p:nvPr>
        </p:nvSpPr>
        <p:spPr>
          <a:xfrm>
            <a:off x="5621696" y="0"/>
            <a:ext cx="4302625" cy="340265"/>
          </a:xfrm>
          <a:prstGeom prst="rect">
            <a:avLst/>
          </a:prstGeom>
        </p:spPr>
        <p:txBody>
          <a:bodyPr vert="horz" lIns="91440" tIns="45720" rIns="91440" bIns="45720" rtlCol="0"/>
          <a:lstStyle>
            <a:lvl1pPr algn="r">
              <a:defRPr sz="1200"/>
            </a:lvl1pPr>
          </a:lstStyle>
          <a:p>
            <a:fld id="{1CB5D300-0AEB-49A2-9DE8-5102A48C45E6}" type="datetimeFigureOut">
              <a:rPr lang="de-DE" smtClean="0"/>
              <a:t>21.05.2019</a:t>
            </a:fld>
            <a:endParaRPr lang="de-DE" dirty="0"/>
          </a:p>
        </p:txBody>
      </p:sp>
      <p:sp>
        <p:nvSpPr>
          <p:cNvPr id="4" name="Fußzeilenplatzhalter 3"/>
          <p:cNvSpPr>
            <a:spLocks noGrp="1"/>
          </p:cNvSpPr>
          <p:nvPr>
            <p:ph type="ftr" sz="quarter" idx="2"/>
          </p:nvPr>
        </p:nvSpPr>
        <p:spPr>
          <a:xfrm>
            <a:off x="0" y="6457410"/>
            <a:ext cx="4302625" cy="340265"/>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p:cNvSpPr>
            <a:spLocks noGrp="1"/>
          </p:cNvSpPr>
          <p:nvPr>
            <p:ph type="sldNum" sz="quarter" idx="3"/>
          </p:nvPr>
        </p:nvSpPr>
        <p:spPr>
          <a:xfrm>
            <a:off x="5621696" y="6457410"/>
            <a:ext cx="4302625" cy="340265"/>
          </a:xfrm>
          <a:prstGeom prst="rect">
            <a:avLst/>
          </a:prstGeom>
        </p:spPr>
        <p:txBody>
          <a:bodyPr vert="horz" lIns="91440" tIns="45720" rIns="91440" bIns="45720" rtlCol="0" anchor="b"/>
          <a:lstStyle>
            <a:lvl1pPr algn="r">
              <a:defRPr sz="1200"/>
            </a:lvl1pPr>
          </a:lstStyle>
          <a:p>
            <a:fld id="{4B995DED-9284-4905-AE27-631E1E284DD6}" type="slidenum">
              <a:rPr lang="de-DE" smtClean="0"/>
              <a:t>‹Nr.›</a:t>
            </a:fld>
            <a:endParaRPr lang="de-DE" dirty="0"/>
          </a:p>
        </p:txBody>
      </p:sp>
    </p:spTree>
    <p:extLst>
      <p:ext uri="{BB962C8B-B14F-4D97-AF65-F5344CB8AC3E}">
        <p14:creationId xmlns:p14="http://schemas.microsoft.com/office/powerpoint/2010/main" val="39654361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0"/>
            <a:ext cx="4301543" cy="341064"/>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5622799" y="0"/>
            <a:ext cx="4301543" cy="341064"/>
          </a:xfrm>
          <a:prstGeom prst="rect">
            <a:avLst/>
          </a:prstGeom>
        </p:spPr>
        <p:txBody>
          <a:bodyPr vert="horz" lIns="91440" tIns="45720" rIns="91440" bIns="45720" rtlCol="0"/>
          <a:lstStyle>
            <a:lvl1pPr algn="r">
              <a:defRPr sz="1200"/>
            </a:lvl1pPr>
          </a:lstStyle>
          <a:p>
            <a:fld id="{9567D7E6-11EC-45FA-8704-7F2BD6FAA7A9}" type="datetimeFigureOut">
              <a:rPr lang="de-DE" smtClean="0"/>
              <a:t>21.05.2019</a:t>
            </a:fld>
            <a:endParaRPr lang="de-DE" dirty="0"/>
          </a:p>
        </p:txBody>
      </p:sp>
      <p:sp>
        <p:nvSpPr>
          <p:cNvPr id="4" name="Folienbildplatzhalter 3"/>
          <p:cNvSpPr>
            <a:spLocks noGrp="1" noRot="1" noChangeAspect="1"/>
          </p:cNvSpPr>
          <p:nvPr>
            <p:ph type="sldImg" idx="2"/>
          </p:nvPr>
        </p:nvSpPr>
        <p:spPr>
          <a:xfrm>
            <a:off x="2925763" y="850900"/>
            <a:ext cx="4075112" cy="22923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992665" y="3271381"/>
            <a:ext cx="7941310" cy="2676585"/>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1" y="6456612"/>
            <a:ext cx="4301543" cy="341064"/>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5622799" y="6456612"/>
            <a:ext cx="4301543" cy="341064"/>
          </a:xfrm>
          <a:prstGeom prst="rect">
            <a:avLst/>
          </a:prstGeom>
        </p:spPr>
        <p:txBody>
          <a:bodyPr vert="horz" lIns="91440" tIns="45720" rIns="91440" bIns="45720" rtlCol="0" anchor="b"/>
          <a:lstStyle>
            <a:lvl1pPr algn="r">
              <a:defRPr sz="1200"/>
            </a:lvl1pPr>
          </a:lstStyle>
          <a:p>
            <a:fld id="{35FF68A2-8B59-4407-B02A-7B4C7DD9315A}" type="slidenum">
              <a:rPr lang="de-DE" smtClean="0"/>
              <a:t>‹Nr.›</a:t>
            </a:fld>
            <a:endParaRPr lang="de-DE" dirty="0"/>
          </a:p>
        </p:txBody>
      </p:sp>
    </p:spTree>
    <p:extLst>
      <p:ext uri="{BB962C8B-B14F-4D97-AF65-F5344CB8AC3E}">
        <p14:creationId xmlns:p14="http://schemas.microsoft.com/office/powerpoint/2010/main" val="61059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tosa.io/ev/image-kernel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Was hat</a:t>
            </a:r>
            <a:r>
              <a:rPr lang="de-DE" baseline="0" dirty="0"/>
              <a:t> ML mit Blättern zu tun?</a:t>
            </a:r>
          </a:p>
          <a:p>
            <a:pPr marL="171450" indent="-171450">
              <a:buFontTx/>
              <a:buChar char="-"/>
            </a:pPr>
            <a:r>
              <a:rPr lang="de-DE" baseline="0" dirty="0"/>
              <a:t>Ein Beispiel dafür, das ML mittlerweile spezifische Aufgaben sehr gut erledigen kann, im spezifischen oft besser als ein Mensch</a:t>
            </a:r>
          </a:p>
          <a:p>
            <a:pPr marL="171450" indent="-171450">
              <a:buFontTx/>
              <a:buChar char="-"/>
            </a:pPr>
            <a:r>
              <a:rPr lang="de-DE" baseline="0" dirty="0"/>
              <a:t>Was für Blätter sehen wir hier?</a:t>
            </a:r>
          </a:p>
          <a:p>
            <a:pPr marL="171450" indent="-171450">
              <a:buFontTx/>
              <a:buChar char="-"/>
            </a:pPr>
            <a:r>
              <a:rPr lang="de-DE" dirty="0"/>
              <a:t>Vorsicht:</a:t>
            </a:r>
            <a:r>
              <a:rPr lang="de-DE" baseline="0" dirty="0"/>
              <a:t> Wir werden tiefe neuronale Netze nutzen. Die „Wahrscheinlichkeiten“ die angezeigt werden, sind Werte, die so normiert wurden, dass sie nach Wahrscheinlichkeiten aussehen. Es gibt kein ausgeprägtes, theoretisches Fundament, um den Output eines tiefen neuronalen Netzes als Wahrscheinlichkeiten zu interpretieren.</a:t>
            </a:r>
          </a:p>
          <a:p>
            <a:pPr marL="171450" indent="-171450">
              <a:buFontTx/>
              <a:buChar char="-"/>
            </a:pPr>
            <a:r>
              <a:rPr lang="de-DE" baseline="0" dirty="0"/>
              <a:t>Was werden hier heute und morgen tun?</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a:t>
            </a:fld>
            <a:endParaRPr lang="de-DE" dirty="0"/>
          </a:p>
        </p:txBody>
      </p:sp>
    </p:spTree>
    <p:extLst>
      <p:ext uri="{BB962C8B-B14F-4D97-AF65-F5344CB8AC3E}">
        <p14:creationId xmlns:p14="http://schemas.microsoft.com/office/powerpoint/2010/main" val="2724106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Im</a:t>
            </a:r>
            <a:r>
              <a:rPr lang="de-DE" baseline="0" dirty="0"/>
              <a:t> Browser zeigen</a:t>
            </a:r>
          </a:p>
          <a:p>
            <a:r>
              <a:rPr lang="de-DE" baseline="0" dirty="0"/>
              <a:t>Effekt der Learning Rate zeigen</a:t>
            </a:r>
          </a:p>
          <a:p>
            <a:r>
              <a:rPr lang="de-DE" baseline="0" dirty="0"/>
              <a:t>Effekt der Aktivierungsfunktion</a:t>
            </a:r>
          </a:p>
          <a:p>
            <a:r>
              <a:rPr lang="de-DE" baseline="0" dirty="0"/>
              <a:t>„Aufgabe“ der jeweiligen Neuronen</a:t>
            </a:r>
          </a:p>
          <a:p>
            <a:r>
              <a:rPr lang="de-DE" baseline="0" dirty="0"/>
              <a:t>Test-Daten</a:t>
            </a:r>
          </a:p>
          <a:p>
            <a:r>
              <a:rPr lang="de-DE" baseline="0" dirty="0"/>
              <a:t>Spirale mit Sinus zeigen</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17</a:t>
            </a:fld>
            <a:endParaRPr lang="de-DE" dirty="0"/>
          </a:p>
        </p:txBody>
      </p:sp>
    </p:spTree>
    <p:extLst>
      <p:ext uri="{BB962C8B-B14F-4D97-AF65-F5344CB8AC3E}">
        <p14:creationId xmlns:p14="http://schemas.microsoft.com/office/powerpoint/2010/main" val="14273756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LR zu hoch, LR zu niedrig, passende LR mit dem LR-Finder finden</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18</a:t>
            </a:fld>
            <a:endParaRPr lang="de-DE" dirty="0"/>
          </a:p>
        </p:txBody>
      </p:sp>
    </p:spTree>
    <p:extLst>
      <p:ext uri="{BB962C8B-B14F-4D97-AF65-F5344CB8AC3E}">
        <p14:creationId xmlns:p14="http://schemas.microsoft.com/office/powerpoint/2010/main" val="2801649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Zwei wichtige Konzepte</a:t>
            </a:r>
            <a:r>
              <a:rPr lang="de-DE" baseline="0" dirty="0"/>
              <a:t>: </a:t>
            </a:r>
            <a:r>
              <a:rPr lang="de-DE" baseline="0" dirty="0" err="1"/>
              <a:t>Convolutions</a:t>
            </a:r>
            <a:r>
              <a:rPr lang="de-DE" baseline="0" dirty="0"/>
              <a:t> und Pooling</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20</a:t>
            </a:fld>
            <a:endParaRPr lang="de-DE" dirty="0"/>
          </a:p>
        </p:txBody>
      </p:sp>
    </p:spTree>
    <p:extLst>
      <p:ext uri="{BB962C8B-B14F-4D97-AF65-F5344CB8AC3E}">
        <p14:creationId xmlns:p14="http://schemas.microsoft.com/office/powerpoint/2010/main" val="27067611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hlinkClick r:id="rId3"/>
              </a:rPr>
              <a:t>http://setosa.io/ev/image-kernels/</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21</a:t>
            </a:fld>
            <a:endParaRPr lang="de-DE" dirty="0"/>
          </a:p>
        </p:txBody>
      </p:sp>
    </p:spTree>
    <p:extLst>
      <p:ext uri="{BB962C8B-B14F-4D97-AF65-F5344CB8AC3E}">
        <p14:creationId xmlns:p14="http://schemas.microsoft.com/office/powerpoint/2010/main" val="831090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a:t>Repräsentationen von gelernten </a:t>
            </a:r>
            <a:r>
              <a:rPr lang="de-DE" baseline="0" dirty="0" err="1"/>
              <a:t>Kerneln</a:t>
            </a:r>
            <a:r>
              <a:rPr lang="de-DE" baseline="0" dirty="0"/>
              <a:t>: farbige Verläufe, Kanten, Muster</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22</a:t>
            </a:fld>
            <a:endParaRPr lang="de-DE" dirty="0"/>
          </a:p>
        </p:txBody>
      </p:sp>
    </p:spTree>
    <p:extLst>
      <p:ext uri="{BB962C8B-B14F-4D97-AF65-F5344CB8AC3E}">
        <p14:creationId xmlns:p14="http://schemas.microsoft.com/office/powerpoint/2010/main" val="32442382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Die Anzahl</a:t>
            </a:r>
            <a:r>
              <a:rPr lang="de-DE" baseline="0" dirty="0"/>
              <a:t> der Filter bestimmt die Tiefe des Outputs.</a:t>
            </a:r>
          </a:p>
          <a:p>
            <a:pPr marL="171450" indent="-171450">
              <a:buFontTx/>
              <a:buChar char="-"/>
            </a:pPr>
            <a:r>
              <a:rPr lang="de-DE" baseline="0" dirty="0"/>
              <a:t>Im Beispiel ist die Input-Tiefe=1 (zwei-dimensional), entsprechend ist der Filter auch zwei-dimensional</a:t>
            </a:r>
          </a:p>
          <a:p>
            <a:pPr marL="171450" indent="-171450">
              <a:buFontTx/>
              <a:buChar char="-"/>
            </a:pPr>
            <a:r>
              <a:rPr lang="de-DE" baseline="0" dirty="0"/>
              <a:t>Ein Filter ist immer so tief wie sein Input: bei einem RGB-Bild haben die einzelnen Filter eine Tiefe von drei</a:t>
            </a:r>
          </a:p>
          <a:p>
            <a:pPr marL="171450" indent="-171450">
              <a:buFontTx/>
              <a:buChar char="-"/>
            </a:pPr>
            <a:endParaRPr lang="de-DE" baseline="0" dirty="0"/>
          </a:p>
        </p:txBody>
      </p:sp>
      <p:sp>
        <p:nvSpPr>
          <p:cNvPr id="4" name="Foliennummernplatzhalter 3"/>
          <p:cNvSpPr>
            <a:spLocks noGrp="1"/>
          </p:cNvSpPr>
          <p:nvPr>
            <p:ph type="sldNum" sz="quarter" idx="10"/>
          </p:nvPr>
        </p:nvSpPr>
        <p:spPr/>
        <p:txBody>
          <a:bodyPr/>
          <a:lstStyle/>
          <a:p>
            <a:fld id="{35FF68A2-8B59-4407-B02A-7B4C7DD9315A}" type="slidenum">
              <a:rPr lang="de-DE" smtClean="0"/>
              <a:t>23</a:t>
            </a:fld>
            <a:endParaRPr lang="de-DE" dirty="0"/>
          </a:p>
        </p:txBody>
      </p:sp>
    </p:spTree>
    <p:extLst>
      <p:ext uri="{BB962C8B-B14F-4D97-AF65-F5344CB8AC3E}">
        <p14:creationId xmlns:p14="http://schemas.microsoft.com/office/powerpoint/2010/main" val="1246118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Mit zunehmender</a:t>
            </a:r>
            <a:r>
              <a:rPr lang="de-DE" baseline="0" dirty="0"/>
              <a:t> Tiefe werden die erlernten „Features“ komplexer.</a:t>
            </a:r>
          </a:p>
          <a:p>
            <a:r>
              <a:rPr lang="de-DE" baseline="0" dirty="0"/>
              <a:t>Problem: Was ist, wenn z.B. die Auto-Reifen unten links oder unten rechts sind? Macht das einen Unterschied?</a:t>
            </a:r>
          </a:p>
        </p:txBody>
      </p:sp>
      <p:sp>
        <p:nvSpPr>
          <p:cNvPr id="4" name="Foliennummernplatzhalter 3"/>
          <p:cNvSpPr>
            <a:spLocks noGrp="1"/>
          </p:cNvSpPr>
          <p:nvPr>
            <p:ph type="sldNum" sz="quarter" idx="10"/>
          </p:nvPr>
        </p:nvSpPr>
        <p:spPr/>
        <p:txBody>
          <a:bodyPr/>
          <a:lstStyle/>
          <a:p>
            <a:fld id="{35FF68A2-8B59-4407-B02A-7B4C7DD9315A}" type="slidenum">
              <a:rPr lang="de-DE" smtClean="0"/>
              <a:t>24</a:t>
            </a:fld>
            <a:endParaRPr lang="de-DE" dirty="0"/>
          </a:p>
        </p:txBody>
      </p:sp>
    </p:spTree>
    <p:extLst>
      <p:ext uri="{BB962C8B-B14F-4D97-AF65-F5344CB8AC3E}">
        <p14:creationId xmlns:p14="http://schemas.microsoft.com/office/powerpoint/2010/main" val="21778861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Max-Pooling</a:t>
            </a:r>
          </a:p>
          <a:p>
            <a:pPr marL="171450" indent="-171450">
              <a:buFontTx/>
              <a:buChar char="-"/>
            </a:pPr>
            <a:r>
              <a:rPr lang="de-DE" dirty="0"/>
              <a:t>Average-Pooling</a:t>
            </a:r>
          </a:p>
          <a:p>
            <a:pPr marL="171450" indent="-171450">
              <a:buFontTx/>
              <a:buChar char="-"/>
            </a:pPr>
            <a:r>
              <a:rPr lang="de-DE" dirty="0"/>
              <a:t>Folge-Berechnungen werden einfacher</a:t>
            </a:r>
            <a:r>
              <a:rPr lang="de-DE" baseline="0" dirty="0"/>
              <a:t> (weniger Speicher und Rechenleistung notwendig)</a:t>
            </a:r>
            <a:endParaRPr lang="de-DE" dirty="0"/>
          </a:p>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25</a:t>
            </a:fld>
            <a:endParaRPr lang="de-DE" dirty="0"/>
          </a:p>
        </p:txBody>
      </p:sp>
    </p:spTree>
    <p:extLst>
      <p:ext uri="{BB962C8B-B14F-4D97-AF65-F5344CB8AC3E}">
        <p14:creationId xmlns:p14="http://schemas.microsoft.com/office/powerpoint/2010/main" val="594648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http://scs.ryerson.ca/~aharley/vis/conv/</a:t>
            </a:r>
          </a:p>
          <a:p>
            <a:endParaRPr lang="de-DE" dirty="0"/>
          </a:p>
          <a:p>
            <a:r>
              <a:rPr lang="de-DE" dirty="0"/>
              <a:t>Die Filter in der zweiten Schicht sind</a:t>
            </a:r>
            <a:r>
              <a:rPr lang="de-DE" baseline="0" dirty="0"/>
              <a:t> „schräg“, da sie nicht vollständig verbunden sind.</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26</a:t>
            </a:fld>
            <a:endParaRPr lang="de-DE" dirty="0"/>
          </a:p>
        </p:txBody>
      </p:sp>
    </p:spTree>
    <p:extLst>
      <p:ext uri="{BB962C8B-B14F-4D97-AF65-F5344CB8AC3E}">
        <p14:creationId xmlns:p14="http://schemas.microsoft.com/office/powerpoint/2010/main" val="33868784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28</a:t>
            </a:fld>
            <a:endParaRPr lang="de-DE" dirty="0"/>
          </a:p>
        </p:txBody>
      </p:sp>
    </p:spTree>
    <p:extLst>
      <p:ext uri="{BB962C8B-B14F-4D97-AF65-F5344CB8AC3E}">
        <p14:creationId xmlns:p14="http://schemas.microsoft.com/office/powerpoint/2010/main" val="4009348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Ihr habt hoffentlich</a:t>
            </a:r>
            <a:r>
              <a:rPr lang="de-DE" baseline="0" dirty="0"/>
              <a:t> klassifizierte Bilder mitgebracht (für alle ohne Bilder, haben wir auch Bilddatensätze vorbereitet)</a:t>
            </a:r>
          </a:p>
          <a:p>
            <a:pPr marL="171450" indent="-171450">
              <a:buFontTx/>
              <a:buChar char="-"/>
            </a:pPr>
            <a:r>
              <a:rPr lang="de-DE" baseline="0" dirty="0"/>
              <a:t>Ihr werdet ein tiefes neuronales Netz trainieren, um solche und ähnliche Bilder klassifizieren zu können</a:t>
            </a:r>
          </a:p>
          <a:p>
            <a:pPr marL="171450" indent="-171450">
              <a:buFontTx/>
              <a:buChar char="-"/>
            </a:pPr>
            <a:r>
              <a:rPr lang="de-DE" baseline="0" dirty="0"/>
              <a:t>Wir benutzen dafür einen </a:t>
            </a:r>
            <a:r>
              <a:rPr lang="de-DE" baseline="0" dirty="0" err="1"/>
              <a:t>Technologiestack</a:t>
            </a:r>
            <a:r>
              <a:rPr lang="de-DE" baseline="0" dirty="0"/>
              <a:t>, den ihr vor dem Workshop vorbereitet habt</a:t>
            </a:r>
          </a:p>
          <a:p>
            <a:pPr marL="171450" indent="-171450">
              <a:buFontTx/>
              <a:buChar char="-"/>
            </a:pPr>
            <a:r>
              <a:rPr lang="de-DE" baseline="0" dirty="0"/>
              <a:t>Frage: wer hat den </a:t>
            </a:r>
            <a:r>
              <a:rPr lang="de-DE" baseline="0" dirty="0" err="1"/>
              <a:t>Technologiestack</a:t>
            </a:r>
            <a:r>
              <a:rPr lang="de-DE" baseline="0" dirty="0"/>
              <a:t> vorbereitet?</a:t>
            </a:r>
          </a:p>
          <a:p>
            <a:pPr marL="171450" indent="-171450">
              <a:buFontTx/>
              <a:buChar char="-"/>
            </a:pPr>
            <a:r>
              <a:rPr lang="de-DE" dirty="0"/>
              <a:t>Google</a:t>
            </a:r>
            <a:r>
              <a:rPr lang="de-DE" baseline="0" dirty="0"/>
              <a:t> Cloud &gt; Infrastruktur </a:t>
            </a:r>
            <a:r>
              <a:rPr lang="de-DE" baseline="0" dirty="0" err="1"/>
              <a:t>as</a:t>
            </a:r>
            <a:r>
              <a:rPr lang="de-DE" baseline="0" dirty="0"/>
              <a:t> a Service, sehr leistungsfähige Rechner, CPU/RAM und insbesondere GPU!</a:t>
            </a:r>
          </a:p>
          <a:p>
            <a:pPr marL="171450" indent="-171450">
              <a:buFontTx/>
              <a:buChar char="-"/>
            </a:pPr>
            <a:r>
              <a:rPr lang="de-DE" baseline="0" dirty="0"/>
              <a:t>Python: im Bereich ML und besonders neuronale Netze die am weitesten verbreitete Programmiersprache</a:t>
            </a:r>
          </a:p>
          <a:p>
            <a:pPr marL="171450" indent="-171450">
              <a:buFontTx/>
              <a:buChar char="-"/>
            </a:pPr>
            <a:r>
              <a:rPr lang="de-DE" baseline="0" dirty="0" err="1"/>
              <a:t>PyTorch</a:t>
            </a:r>
            <a:r>
              <a:rPr lang="de-DE" baseline="0" dirty="0"/>
              <a:t>: ein von Facebook geschriebenes Framework für neuronale Netze (aktuell weiter verbreitet: </a:t>
            </a:r>
            <a:r>
              <a:rPr lang="de-DE" baseline="0" dirty="0" err="1"/>
              <a:t>TensorFlow</a:t>
            </a:r>
            <a:r>
              <a:rPr lang="de-DE" baseline="0" dirty="0"/>
              <a:t> von Google)</a:t>
            </a:r>
          </a:p>
          <a:p>
            <a:pPr marL="171450" indent="-171450">
              <a:buFontTx/>
              <a:buChar char="-"/>
            </a:pPr>
            <a:r>
              <a:rPr lang="de-DE" baseline="0" dirty="0"/>
              <a:t>fast.ai: ein Wrapper (und ein Online-Kurs), der die Handhabung von </a:t>
            </a:r>
            <a:r>
              <a:rPr lang="de-DE" baseline="0" dirty="0" err="1"/>
              <a:t>PyTorch</a:t>
            </a:r>
            <a:r>
              <a:rPr lang="de-DE" baseline="0" dirty="0"/>
              <a:t> stark vereinfacht und Best Practices bündelt (weit verbreitete Alternative u.a. für </a:t>
            </a:r>
            <a:r>
              <a:rPr lang="de-DE" baseline="0" dirty="0" err="1"/>
              <a:t>TensorFlow</a:t>
            </a:r>
            <a:r>
              <a:rPr lang="de-DE" baseline="0" dirty="0"/>
              <a:t>: </a:t>
            </a:r>
            <a:r>
              <a:rPr lang="de-DE" baseline="0" dirty="0" err="1"/>
              <a:t>Keras</a:t>
            </a:r>
            <a:r>
              <a:rPr lang="de-DE" baseline="0" dirty="0"/>
              <a:t>)</a:t>
            </a:r>
          </a:p>
          <a:p>
            <a:pPr marL="171450" indent="-171450">
              <a:buFontTx/>
              <a:buChar char="-"/>
            </a:pPr>
            <a:r>
              <a:rPr lang="de-DE" baseline="0" dirty="0" err="1"/>
              <a:t>Jupyter</a:t>
            </a:r>
            <a:r>
              <a:rPr lang="de-DE" baseline="0" dirty="0"/>
              <a:t> Notebook: das Front-End mit dem wir Code schreiben, ausprobieren und Ergebnisse visualisieren</a:t>
            </a:r>
          </a:p>
          <a:p>
            <a:pPr marL="171450" indent="-171450">
              <a:buFontTx/>
              <a:buChar char="-"/>
            </a:pPr>
            <a:r>
              <a:rPr lang="de-DE" baseline="0" dirty="0"/>
              <a:t>Ziel für den Workshop: jeder Teilnehmer hat eine Web-App, die er auf seinem Handy nutzen kann, um Bilder zu klassifizieren</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3</a:t>
            </a:fld>
            <a:endParaRPr lang="de-DE" dirty="0"/>
          </a:p>
        </p:txBody>
      </p:sp>
    </p:spTree>
    <p:extLst>
      <p:ext uri="{BB962C8B-B14F-4D97-AF65-F5344CB8AC3E}">
        <p14:creationId xmlns:p14="http://schemas.microsoft.com/office/powerpoint/2010/main" val="10973347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LR zu hoch, LR zu niedrig, passende LR mit dem LR-Finder finden</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29</a:t>
            </a:fld>
            <a:endParaRPr lang="de-DE" dirty="0"/>
          </a:p>
        </p:txBody>
      </p:sp>
    </p:spTree>
    <p:extLst>
      <p:ext uri="{BB962C8B-B14F-4D97-AF65-F5344CB8AC3E}">
        <p14:creationId xmlns:p14="http://schemas.microsoft.com/office/powerpoint/2010/main" val="1448308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Readme</a:t>
            </a:r>
            <a:r>
              <a:rPr lang="de-DE" dirty="0"/>
              <a:t> in </a:t>
            </a:r>
            <a:r>
              <a:rPr lang="de-DE" dirty="0" err="1"/>
              <a:t>Jupyter</a:t>
            </a:r>
            <a:r>
              <a:rPr lang="de-DE" dirty="0"/>
              <a:t> zeigen</a:t>
            </a:r>
          </a:p>
        </p:txBody>
      </p:sp>
      <p:sp>
        <p:nvSpPr>
          <p:cNvPr id="4" name="Foliennummernplatzhalter 3"/>
          <p:cNvSpPr>
            <a:spLocks noGrp="1"/>
          </p:cNvSpPr>
          <p:nvPr>
            <p:ph type="sldNum" sz="quarter" idx="10"/>
          </p:nvPr>
        </p:nvSpPr>
        <p:spPr/>
        <p:txBody>
          <a:bodyPr/>
          <a:lstStyle/>
          <a:p>
            <a:fld id="{35FF68A2-8B59-4407-B02A-7B4C7DD9315A}" type="slidenum">
              <a:rPr lang="de-DE" smtClean="0"/>
              <a:t>30</a:t>
            </a:fld>
            <a:endParaRPr lang="de-DE" dirty="0"/>
          </a:p>
        </p:txBody>
      </p:sp>
    </p:spTree>
    <p:extLst>
      <p:ext uri="{BB962C8B-B14F-4D97-AF65-F5344CB8AC3E}">
        <p14:creationId xmlns:p14="http://schemas.microsoft.com/office/powerpoint/2010/main" val="22656189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5FF68A2-8B59-4407-B02A-7B4C7DD9315A}" type="slidenum">
              <a:rPr lang="de-DE" smtClean="0"/>
              <a:t>33</a:t>
            </a:fld>
            <a:endParaRPr lang="de-DE" dirty="0"/>
          </a:p>
        </p:txBody>
      </p:sp>
    </p:spTree>
    <p:extLst>
      <p:ext uri="{BB962C8B-B14F-4D97-AF65-F5344CB8AC3E}">
        <p14:creationId xmlns:p14="http://schemas.microsoft.com/office/powerpoint/2010/main" val="24792696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Überleitung: Objektklassifikation so wie vorgestellt entspricht im Prinzip dem State </a:t>
            </a:r>
            <a:r>
              <a:rPr lang="de-DE" dirty="0" err="1"/>
              <a:t>of</a:t>
            </a:r>
            <a:r>
              <a:rPr lang="de-DE" dirty="0"/>
              <a:t> </a:t>
            </a:r>
            <a:r>
              <a:rPr lang="de-DE" dirty="0" err="1"/>
              <a:t>the</a:t>
            </a:r>
            <a:r>
              <a:rPr lang="de-DE" dirty="0"/>
              <a:t> Art</a:t>
            </a:r>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35FF68A2-8B59-4407-B02A-7B4C7DD9315A}" type="slidenum">
              <a:rPr lang="de-DE" smtClean="0"/>
              <a:t>34</a:t>
            </a:fld>
            <a:endParaRPr lang="de-DE" dirty="0"/>
          </a:p>
        </p:txBody>
      </p:sp>
    </p:spTree>
    <p:extLst>
      <p:ext uri="{BB962C8B-B14F-4D97-AF65-F5344CB8AC3E}">
        <p14:creationId xmlns:p14="http://schemas.microsoft.com/office/powerpoint/2010/main" val="36134740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5FF68A2-8B59-4407-B02A-7B4C7DD9315A}" type="slidenum">
              <a:rPr lang="de-DE" smtClean="0"/>
              <a:t>40</a:t>
            </a:fld>
            <a:endParaRPr lang="de-DE" dirty="0"/>
          </a:p>
        </p:txBody>
      </p:sp>
    </p:spTree>
    <p:extLst>
      <p:ext uri="{BB962C8B-B14F-4D97-AF65-F5344CB8AC3E}">
        <p14:creationId xmlns:p14="http://schemas.microsoft.com/office/powerpoint/2010/main" val="35895350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err="1"/>
              <a:t>Lessons-Learned</a:t>
            </a:r>
            <a:r>
              <a:rPr lang="de-DE" dirty="0"/>
              <a:t> (alle schreiben etwas auf ein Flip)</a:t>
            </a:r>
          </a:p>
          <a:p>
            <a:pPr marL="171450" indent="-171450">
              <a:buFontTx/>
              <a:buChar char="-"/>
            </a:pPr>
            <a:r>
              <a:rPr lang="de-DE" dirty="0"/>
              <a:t>Handy-App Beispiele (6 Teilnehmende jeweils 15</a:t>
            </a:r>
            <a:r>
              <a:rPr lang="de-DE" baseline="0" dirty="0"/>
              <a:t> Minuten</a:t>
            </a:r>
            <a:r>
              <a:rPr lang="de-DE" dirty="0"/>
              <a:t>), Flip vorbereiten, Absprache </a:t>
            </a:r>
            <a:r>
              <a:rPr lang="de-DE" baseline="0" dirty="0"/>
              <a:t>wer wann zeigt</a:t>
            </a:r>
            <a:endParaRPr lang="de-DE" dirty="0"/>
          </a:p>
          <a:p>
            <a:pPr marL="171450" indent="-171450">
              <a:buFontTx/>
              <a:buChar char="-"/>
            </a:pPr>
            <a:r>
              <a:rPr lang="de-DE" dirty="0"/>
              <a:t>CNN-Visualisierung (3</a:t>
            </a:r>
            <a:r>
              <a:rPr lang="de-DE" baseline="0" dirty="0"/>
              <a:t> Teilnehmende jeweils 15 Minuten), Absprache wer wann zeigt</a:t>
            </a:r>
          </a:p>
        </p:txBody>
      </p:sp>
      <p:sp>
        <p:nvSpPr>
          <p:cNvPr id="4" name="Foliennummernplatzhalter 3"/>
          <p:cNvSpPr>
            <a:spLocks noGrp="1"/>
          </p:cNvSpPr>
          <p:nvPr>
            <p:ph type="sldNum" sz="quarter" idx="10"/>
          </p:nvPr>
        </p:nvSpPr>
        <p:spPr/>
        <p:txBody>
          <a:bodyPr/>
          <a:lstStyle/>
          <a:p>
            <a:fld id="{35FF68A2-8B59-4407-B02A-7B4C7DD9315A}" type="slidenum">
              <a:rPr lang="de-DE" smtClean="0"/>
              <a:t>41</a:t>
            </a:fld>
            <a:endParaRPr lang="de-DE" dirty="0"/>
          </a:p>
        </p:txBody>
      </p:sp>
    </p:spTree>
    <p:extLst>
      <p:ext uri="{BB962C8B-B14F-4D97-AF65-F5344CB8AC3E}">
        <p14:creationId xmlns:p14="http://schemas.microsoft.com/office/powerpoint/2010/main" val="2093482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Input</a:t>
            </a:r>
            <a:r>
              <a:rPr lang="de-DE" baseline="0" dirty="0"/>
              <a:t> Layer: Inputdaten werden in einen numerischen Vektor codiert. Für Bilder z.B. je Pixel drei Werte für rot, grün und blau.</a:t>
            </a:r>
          </a:p>
          <a:p>
            <a:pPr marL="171450" indent="-171450">
              <a:buFontTx/>
              <a:buChar char="-"/>
            </a:pPr>
            <a:r>
              <a:rPr lang="de-DE" baseline="0" dirty="0"/>
              <a:t>Hidden </a:t>
            </a:r>
            <a:r>
              <a:rPr lang="de-DE" baseline="0" dirty="0" err="1"/>
              <a:t>Layers</a:t>
            </a:r>
            <a:r>
              <a:rPr lang="de-DE" baseline="0" dirty="0"/>
              <a:t>: die Eingangs-Werte werden durch verschiedenen Schichten geschickt, die die Werte transformieren. Anzahl, Größe und Verbindungen variieren. Die Basis für die Transformationen sind Neuronen, die Werte von anderen Neuronen „empfangen“ und selbst wiederum Werte an andere Neuronen „weiterschicken“.</a:t>
            </a:r>
          </a:p>
          <a:p>
            <a:pPr marL="171450" indent="-171450">
              <a:buFontTx/>
              <a:buChar char="-"/>
            </a:pPr>
            <a:r>
              <a:rPr lang="de-DE" baseline="0" dirty="0"/>
              <a:t>Output Layer: Kann mehr als ein Output-Neuron enthalten. Das gewünschte Ergebnis wird wieder als numerischer Vektor codiert. Bei Klassifizierungen z.B. oft eine Zahl je Klasse. Wenn wir Bilder generieren wollten z.B. je Pixel drei Werte für rot, grün und blau. </a:t>
            </a:r>
          </a:p>
          <a:p>
            <a:pPr marL="171450" indent="-171450">
              <a:buFontTx/>
              <a:buChar char="-"/>
            </a:pPr>
            <a:r>
              <a:rPr lang="de-DE" baseline="0" dirty="0"/>
              <a:t>Nächste Folie: Wie funktioniert ein Neuron</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9</a:t>
            </a:fld>
            <a:endParaRPr lang="de-DE" dirty="0"/>
          </a:p>
        </p:txBody>
      </p:sp>
    </p:spTree>
    <p:extLst>
      <p:ext uri="{BB962C8B-B14F-4D97-AF65-F5344CB8AC3E}">
        <p14:creationId xmlns:p14="http://schemas.microsoft.com/office/powerpoint/2010/main" val="1725672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baseline="0" dirty="0"/>
              <a:t>Die Werte werden unterschiedlich stark gewichtet</a:t>
            </a:r>
          </a:p>
          <a:p>
            <a:pPr marL="171450" indent="-171450">
              <a:buFontTx/>
              <a:buChar char="-"/>
            </a:pPr>
            <a:r>
              <a:rPr lang="de-DE" baseline="0" dirty="0"/>
              <a:t>Es wird eine gewichtete Summe gebildet</a:t>
            </a:r>
          </a:p>
          <a:p>
            <a:pPr marL="171450" indent="-171450">
              <a:buFontTx/>
              <a:buChar char="-"/>
            </a:pPr>
            <a:r>
              <a:rPr lang="de-DE" baseline="0" dirty="0"/>
              <a:t>Der Output eines Neurons wird mittels einer Aktivierungsfunktion </a:t>
            </a:r>
            <a:r>
              <a:rPr lang="de-DE" baseline="0" dirty="0" err="1"/>
              <a:t>sigma</a:t>
            </a:r>
            <a:r>
              <a:rPr lang="de-DE" baseline="0" dirty="0"/>
              <a:t> ermittelt, die der gewichteten Summe einen Output-Wert zuordnet. </a:t>
            </a:r>
          </a:p>
          <a:p>
            <a:pPr marL="171450" indent="-171450">
              <a:buFontTx/>
              <a:buChar char="-"/>
            </a:pPr>
            <a:r>
              <a:rPr lang="de-DE" baseline="0" dirty="0"/>
              <a:t>Der Output eines Neurons lässt sich als Matrixmultiplikation und Berechnung der Aktivierungsfunktion darstellen</a:t>
            </a:r>
          </a:p>
          <a:p>
            <a:pPr marL="171450" indent="-171450">
              <a:buFontTx/>
              <a:buChar char="-"/>
            </a:pPr>
            <a:r>
              <a:rPr lang="de-DE" baseline="0" dirty="0"/>
              <a:t>Beim Training eines Netzes werden die Gewichte aller Neuronen bestimmt</a:t>
            </a:r>
          </a:p>
          <a:p>
            <a:pPr marL="171450" indent="-171450">
              <a:buFontTx/>
              <a:buChar char="-"/>
            </a:pPr>
            <a:r>
              <a:rPr lang="de-DE" baseline="0" dirty="0"/>
              <a:t>Wie kommen wir zu einem neuronalen Netz?</a:t>
            </a:r>
          </a:p>
          <a:p>
            <a:pPr marL="171450" indent="-171450">
              <a:buFontTx/>
              <a:buChar char="-"/>
            </a:pPr>
            <a:endParaRPr lang="de-DE" baseline="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Siehe auch https://ujjwalkarn.me/2016/08/09/quick-intro-neural-networks/</a:t>
            </a:r>
          </a:p>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10</a:t>
            </a:fld>
            <a:endParaRPr lang="de-DE" dirty="0"/>
          </a:p>
        </p:txBody>
      </p:sp>
    </p:spTree>
    <p:extLst>
      <p:ext uri="{BB962C8B-B14F-4D97-AF65-F5344CB8AC3E}">
        <p14:creationId xmlns:p14="http://schemas.microsoft.com/office/powerpoint/2010/main" val="1544559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baseline="0" dirty="0"/>
              <a:t>Durch die nicht-linearitäten machen tiefe Architekturen überhaupt erst Sinn, ansonsten wäre das ganze Netz äquivalent zu einer einzigen linearen Abbildung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baseline="0" dirty="0"/>
              <a:t>Haben unterschiedliche mathematische Eigenschaften. Beispiele sind Sigmoid (S zwischen 0 und 1), Tangens </a:t>
            </a:r>
            <a:r>
              <a:rPr lang="de-DE" baseline="0" dirty="0" err="1"/>
              <a:t>hyperbolicus</a:t>
            </a:r>
            <a:r>
              <a:rPr lang="de-DE" baseline="0" dirty="0"/>
              <a:t> (S zwischen -1 und 1) oder </a:t>
            </a:r>
            <a:r>
              <a:rPr lang="de-DE" baseline="0" dirty="0" err="1"/>
              <a:t>ReLU</a:t>
            </a:r>
            <a:r>
              <a:rPr lang="de-DE" baseline="0" dirty="0"/>
              <a:t> (hat im Bereich Deep Learning Sigmoid und Co. abgelöst)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baseline="0" dirty="0" err="1"/>
              <a:t>Leaky</a:t>
            </a:r>
            <a:r>
              <a:rPr lang="de-DE" baseline="0" dirty="0"/>
              <a:t> </a:t>
            </a:r>
            <a:r>
              <a:rPr lang="de-DE" baseline="0" dirty="0" err="1"/>
              <a:t>ReLU</a:t>
            </a:r>
            <a:r>
              <a:rPr lang="de-DE" baseline="0" dirty="0"/>
              <a:t> behebt das Problem toter Neuronen</a:t>
            </a:r>
          </a:p>
          <a:p>
            <a:pPr marL="171450" indent="-171450">
              <a:buFontTx/>
              <a:buChar char="-"/>
            </a:pPr>
            <a:endParaRPr lang="de-DE" dirty="0"/>
          </a:p>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11</a:t>
            </a:fld>
            <a:endParaRPr lang="de-DE" dirty="0"/>
          </a:p>
        </p:txBody>
      </p:sp>
    </p:spTree>
    <p:extLst>
      <p:ext uri="{BB962C8B-B14F-4D97-AF65-F5344CB8AC3E}">
        <p14:creationId xmlns:p14="http://schemas.microsoft.com/office/powerpoint/2010/main" val="3244409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12</a:t>
            </a:fld>
            <a:endParaRPr lang="de-DE" dirty="0"/>
          </a:p>
        </p:txBody>
      </p:sp>
    </p:spTree>
    <p:extLst>
      <p:ext uri="{BB962C8B-B14F-4D97-AF65-F5344CB8AC3E}">
        <p14:creationId xmlns:p14="http://schemas.microsoft.com/office/powerpoint/2010/main" val="4223702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13</a:t>
            </a:fld>
            <a:endParaRPr lang="de-DE" dirty="0"/>
          </a:p>
        </p:txBody>
      </p:sp>
    </p:spTree>
    <p:extLst>
      <p:ext uri="{BB962C8B-B14F-4D97-AF65-F5344CB8AC3E}">
        <p14:creationId xmlns:p14="http://schemas.microsoft.com/office/powerpoint/2010/main" val="2664012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Loss </a:t>
            </a:r>
            <a:r>
              <a:rPr lang="de-DE" dirty="0" err="1"/>
              <a:t>function</a:t>
            </a:r>
            <a:r>
              <a:rPr lang="de-DE" dirty="0"/>
              <a:t> hängt stark von Aufgabe ab, oft werden eigene definiert</a:t>
            </a:r>
          </a:p>
        </p:txBody>
      </p:sp>
      <p:sp>
        <p:nvSpPr>
          <p:cNvPr id="4" name="Foliennummernplatzhalter 3"/>
          <p:cNvSpPr>
            <a:spLocks noGrp="1"/>
          </p:cNvSpPr>
          <p:nvPr>
            <p:ph type="sldNum" sz="quarter" idx="5"/>
          </p:nvPr>
        </p:nvSpPr>
        <p:spPr/>
        <p:txBody>
          <a:bodyPr/>
          <a:lstStyle/>
          <a:p>
            <a:fld id="{35FF68A2-8B59-4407-B02A-7B4C7DD9315A}" type="slidenum">
              <a:rPr lang="de-DE" smtClean="0"/>
              <a:t>14</a:t>
            </a:fld>
            <a:endParaRPr lang="de-DE" dirty="0"/>
          </a:p>
        </p:txBody>
      </p:sp>
    </p:spTree>
    <p:extLst>
      <p:ext uri="{BB962C8B-B14F-4D97-AF65-F5344CB8AC3E}">
        <p14:creationId xmlns:p14="http://schemas.microsoft.com/office/powerpoint/2010/main" val="2521014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Weitere Fehler: </a:t>
            </a:r>
            <a:r>
              <a:rPr lang="de-DE" dirty="0" err="1"/>
              <a:t>unbalancierte</a:t>
            </a:r>
            <a:r>
              <a:rPr lang="de-DE" dirty="0"/>
              <a:t> Datensets; </a:t>
            </a:r>
            <a:r>
              <a:rPr lang="de-DE" dirty="0" err="1"/>
              <a:t>gebiaste</a:t>
            </a:r>
            <a:r>
              <a:rPr lang="de-DE" dirty="0"/>
              <a:t> Daten; auf Trainingsdaten testen;</a:t>
            </a:r>
          </a:p>
        </p:txBody>
      </p:sp>
      <p:sp>
        <p:nvSpPr>
          <p:cNvPr id="4" name="Foliennummernplatzhalter 3"/>
          <p:cNvSpPr>
            <a:spLocks noGrp="1"/>
          </p:cNvSpPr>
          <p:nvPr>
            <p:ph type="sldNum" sz="quarter" idx="5"/>
          </p:nvPr>
        </p:nvSpPr>
        <p:spPr/>
        <p:txBody>
          <a:bodyPr/>
          <a:lstStyle/>
          <a:p>
            <a:fld id="{35FF68A2-8B59-4407-B02A-7B4C7DD9315A}" type="slidenum">
              <a:rPr lang="de-DE" smtClean="0"/>
              <a:t>16</a:t>
            </a:fld>
            <a:endParaRPr lang="de-DE" dirty="0"/>
          </a:p>
        </p:txBody>
      </p:sp>
    </p:spTree>
    <p:extLst>
      <p:ext uri="{BB962C8B-B14F-4D97-AF65-F5344CB8AC3E}">
        <p14:creationId xmlns:p14="http://schemas.microsoft.com/office/powerpoint/2010/main" val="1930864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image" Target="../media/image2.jpe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halt - 1-spaltig">
    <p:spTree>
      <p:nvGrpSpPr>
        <p:cNvPr id="1" name=""/>
        <p:cNvGrpSpPr/>
        <p:nvPr/>
      </p:nvGrpSpPr>
      <p:grpSpPr>
        <a:xfrm>
          <a:off x="0" y="0"/>
          <a:ext cx="0" cy="0"/>
          <a:chOff x="0" y="0"/>
          <a:chExt cx="0" cy="0"/>
        </a:xfrm>
      </p:grpSpPr>
      <p:sp>
        <p:nvSpPr>
          <p:cNvPr id="2" name="Titel 1"/>
          <p:cNvSpPr>
            <a:spLocks noGrp="1"/>
          </p:cNvSpPr>
          <p:nvPr>
            <p:ph type="title"/>
          </p:nvPr>
        </p:nvSpPr>
        <p:spPr>
          <a:xfrm>
            <a:off x="630000" y="368300"/>
            <a:ext cx="10938607" cy="342000"/>
          </a:xfrm>
        </p:spPr>
        <p:txBody>
          <a:bodyPr/>
          <a:lstStyle/>
          <a:p>
            <a:r>
              <a:rPr lang="de-DE"/>
              <a:t>Titelmasterformat durch Klicken bearbeiten</a:t>
            </a:r>
            <a:endParaRPr lang="de-DE" dirty="0"/>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Datumsplatzhalter 9"/>
          <p:cNvSpPr>
            <a:spLocks noGrp="1"/>
          </p:cNvSpPr>
          <p:nvPr>
            <p:ph type="dt" sz="half" idx="10"/>
          </p:nvPr>
        </p:nvSpPr>
        <p:spPr/>
        <p:txBody>
          <a:bodyPr/>
          <a:lstStyle/>
          <a:p>
            <a:fld id="{81411C2F-6957-4E57-A030-529ADC0E4317}" type="datetime1">
              <a:rPr lang="de-DE" smtClean="0"/>
              <a:t>21.05.2019</a:t>
            </a:fld>
            <a:endParaRPr lang="de-DE" dirty="0"/>
          </a:p>
        </p:txBody>
      </p:sp>
      <p:sp>
        <p:nvSpPr>
          <p:cNvPr id="11" name="Fußzeilenplatzhalter 10"/>
          <p:cNvSpPr>
            <a:spLocks noGrp="1"/>
          </p:cNvSpPr>
          <p:nvPr>
            <p:ph type="ftr" sz="quarter" idx="11"/>
          </p:nvPr>
        </p:nvSpPr>
        <p:spPr/>
        <p:txBody>
          <a:bodyPr/>
          <a:lstStyle/>
          <a:p>
            <a:endParaRPr lang="de-DE" dirty="0"/>
          </a:p>
        </p:txBody>
      </p:sp>
      <p:sp>
        <p:nvSpPr>
          <p:cNvPr id="12" name="Foliennummernplatzhalter 11"/>
          <p:cNvSpPr>
            <a:spLocks noGrp="1"/>
          </p:cNvSpPr>
          <p:nvPr>
            <p:ph type="sldNum" sz="quarter" idx="12"/>
          </p:nvPr>
        </p:nvSpPr>
        <p:spPr/>
        <p:txBody>
          <a:bodyPr/>
          <a:lstStyle/>
          <a:p>
            <a:fld id="{45B24253-E62C-4215-B393-B45F13A987CD}" type="slidenum">
              <a:rPr lang="de-DE" smtClean="0"/>
              <a:pPr/>
              <a:t>‹Nr.›</a:t>
            </a:fld>
            <a:endParaRPr lang="de-DE" dirty="0"/>
          </a:p>
        </p:txBody>
      </p:sp>
      <p:sp>
        <p:nvSpPr>
          <p:cNvPr id="5"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a:t>Textmasterformat bearbeiten</a:t>
            </a:r>
          </a:p>
        </p:txBody>
      </p:sp>
    </p:spTree>
    <p:extLst>
      <p:ext uri="{BB962C8B-B14F-4D97-AF65-F5344CB8AC3E}">
        <p14:creationId xmlns:p14="http://schemas.microsoft.com/office/powerpoint/2010/main" val="1577289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 - Bildergalerie">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0C38F265-BD30-4FD0-A750-E24C99266A0C}" type="datetime1">
              <a:rPr lang="de-DE" smtClean="0"/>
              <a:t>21.05.2019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3" name="Bildplatzhalter 2"/>
          <p:cNvSpPr>
            <a:spLocks noGrp="1"/>
          </p:cNvSpPr>
          <p:nvPr>
            <p:ph type="pic" sz="quarter" idx="17"/>
          </p:nvPr>
        </p:nvSpPr>
        <p:spPr>
          <a:xfrm>
            <a:off x="630000" y="1486800"/>
            <a:ext cx="3505200" cy="1911600"/>
          </a:xfrm>
        </p:spPr>
        <p:txBody>
          <a:bodyPr/>
          <a:lstStyle/>
          <a:p>
            <a:r>
              <a:rPr lang="de-DE"/>
              <a:t>Bild durch Klicken auf Symbol hinzufügen</a:t>
            </a:r>
            <a:endParaRPr lang="de-DE" dirty="0"/>
          </a:p>
        </p:txBody>
      </p:sp>
      <p:sp>
        <p:nvSpPr>
          <p:cNvPr id="20" name="Bildplatzhalter 2"/>
          <p:cNvSpPr>
            <a:spLocks noGrp="1"/>
          </p:cNvSpPr>
          <p:nvPr>
            <p:ph type="pic" sz="quarter" idx="18"/>
          </p:nvPr>
        </p:nvSpPr>
        <p:spPr>
          <a:xfrm>
            <a:off x="4346704" y="1486800"/>
            <a:ext cx="3505200" cy="1911600"/>
          </a:xfrm>
        </p:spPr>
        <p:txBody>
          <a:bodyPr/>
          <a:lstStyle/>
          <a:p>
            <a:r>
              <a:rPr lang="de-DE"/>
              <a:t>Bild durch Klicken auf Symbol hinzufügen</a:t>
            </a:r>
            <a:endParaRPr lang="de-DE" dirty="0"/>
          </a:p>
        </p:txBody>
      </p:sp>
      <p:sp>
        <p:nvSpPr>
          <p:cNvPr id="21" name="Bildplatzhalter 2"/>
          <p:cNvSpPr>
            <a:spLocks noGrp="1"/>
          </p:cNvSpPr>
          <p:nvPr>
            <p:ph type="pic" sz="quarter" idx="19"/>
          </p:nvPr>
        </p:nvSpPr>
        <p:spPr>
          <a:xfrm>
            <a:off x="8063408" y="1486800"/>
            <a:ext cx="3505200" cy="1911600"/>
          </a:xfrm>
        </p:spPr>
        <p:txBody>
          <a:bodyPr/>
          <a:lstStyle/>
          <a:p>
            <a:r>
              <a:rPr lang="de-DE"/>
              <a:t>Bild durch Klicken auf Symbol hinzufügen</a:t>
            </a:r>
            <a:endParaRPr lang="de-DE" dirty="0"/>
          </a:p>
        </p:txBody>
      </p:sp>
      <p:sp>
        <p:nvSpPr>
          <p:cNvPr id="22" name="Bildplatzhalter 2"/>
          <p:cNvSpPr>
            <a:spLocks noGrp="1"/>
          </p:cNvSpPr>
          <p:nvPr>
            <p:ph type="pic" sz="quarter" idx="20"/>
          </p:nvPr>
        </p:nvSpPr>
        <p:spPr>
          <a:xfrm>
            <a:off x="630000" y="3604963"/>
            <a:ext cx="3505200" cy="1911600"/>
          </a:xfrm>
        </p:spPr>
        <p:txBody>
          <a:bodyPr/>
          <a:lstStyle/>
          <a:p>
            <a:r>
              <a:rPr lang="de-DE"/>
              <a:t>Bild durch Klicken auf Symbol hinzufügen</a:t>
            </a:r>
            <a:endParaRPr lang="de-DE" dirty="0"/>
          </a:p>
        </p:txBody>
      </p:sp>
      <p:sp>
        <p:nvSpPr>
          <p:cNvPr id="23" name="Bildplatzhalter 2"/>
          <p:cNvSpPr>
            <a:spLocks noGrp="1"/>
          </p:cNvSpPr>
          <p:nvPr>
            <p:ph type="pic" sz="quarter" idx="21"/>
          </p:nvPr>
        </p:nvSpPr>
        <p:spPr>
          <a:xfrm>
            <a:off x="4346704" y="3604963"/>
            <a:ext cx="3505200" cy="1911600"/>
          </a:xfrm>
        </p:spPr>
        <p:txBody>
          <a:bodyPr/>
          <a:lstStyle/>
          <a:p>
            <a:r>
              <a:rPr lang="de-DE"/>
              <a:t>Bild durch Klicken auf Symbol hinzufügen</a:t>
            </a:r>
            <a:endParaRPr lang="de-DE" dirty="0"/>
          </a:p>
        </p:txBody>
      </p:sp>
      <p:sp>
        <p:nvSpPr>
          <p:cNvPr id="24" name="Bildplatzhalter 2"/>
          <p:cNvSpPr>
            <a:spLocks noGrp="1"/>
          </p:cNvSpPr>
          <p:nvPr>
            <p:ph type="pic" sz="quarter" idx="22"/>
          </p:nvPr>
        </p:nvSpPr>
        <p:spPr>
          <a:xfrm>
            <a:off x="8063408" y="3604963"/>
            <a:ext cx="3505200" cy="1911600"/>
          </a:xfrm>
        </p:spPr>
        <p:txBody>
          <a:bodyPr/>
          <a:lstStyle/>
          <a:p>
            <a:r>
              <a:rPr lang="de-DE"/>
              <a:t>Bild durch Klicken auf Symbol hinzufügen</a:t>
            </a:r>
            <a:endParaRPr lang="de-DE" dirty="0"/>
          </a:p>
        </p:txBody>
      </p:sp>
      <p:sp>
        <p:nvSpPr>
          <p:cNvPr id="12" name="Titel 1"/>
          <p:cNvSpPr>
            <a:spLocks noGrp="1"/>
          </p:cNvSpPr>
          <p:nvPr>
            <p:ph type="title"/>
          </p:nvPr>
        </p:nvSpPr>
        <p:spPr>
          <a:xfrm>
            <a:off x="630000" y="368300"/>
            <a:ext cx="10938607" cy="342000"/>
          </a:xfrm>
        </p:spPr>
        <p:txBody>
          <a:bodyPr/>
          <a:lstStyle/>
          <a:p>
            <a:r>
              <a:rPr lang="de-DE"/>
              <a:t>Titelmasterformat durch Klicken bearbeiten</a:t>
            </a:r>
            <a:endParaRPr lang="de-DE" dirty="0"/>
          </a:p>
        </p:txBody>
      </p:sp>
      <p:sp>
        <p:nvSpPr>
          <p:cNvPr id="13"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a:t>Textmasterformat bearbeiten</a:t>
            </a:r>
          </a:p>
        </p:txBody>
      </p:sp>
    </p:spTree>
    <p:extLst>
      <p:ext uri="{BB962C8B-B14F-4D97-AF65-F5344CB8AC3E}">
        <p14:creationId xmlns:p14="http://schemas.microsoft.com/office/powerpoint/2010/main" val="1036453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halt - Nur Titel">
    <p:spTree>
      <p:nvGrpSpPr>
        <p:cNvPr id="1" name=""/>
        <p:cNvGrpSpPr/>
        <p:nvPr/>
      </p:nvGrpSpPr>
      <p:grpSpPr>
        <a:xfrm>
          <a:off x="0" y="0"/>
          <a:ext cx="0" cy="0"/>
          <a:chOff x="0" y="0"/>
          <a:chExt cx="0" cy="0"/>
        </a:xfrm>
      </p:grpSpPr>
      <p:sp>
        <p:nvSpPr>
          <p:cNvPr id="6" name="Datumsplatzhalter 5"/>
          <p:cNvSpPr>
            <a:spLocks noGrp="1"/>
          </p:cNvSpPr>
          <p:nvPr>
            <p:ph type="dt" sz="half" idx="10"/>
          </p:nvPr>
        </p:nvSpPr>
        <p:spPr/>
        <p:txBody>
          <a:bodyPr/>
          <a:lstStyle/>
          <a:p>
            <a:fld id="{9157084B-8D21-462D-A643-852019622B2A}" type="datetime1">
              <a:rPr lang="de-DE" smtClean="0"/>
              <a:t>21.05.2019</a:t>
            </a:fld>
            <a:endParaRPr lang="de-DE" dirty="0"/>
          </a:p>
        </p:txBody>
      </p:sp>
      <p:sp>
        <p:nvSpPr>
          <p:cNvPr id="7" name="Fußzeilenplatzhalter 6"/>
          <p:cNvSpPr>
            <a:spLocks noGrp="1"/>
          </p:cNvSpPr>
          <p:nvPr>
            <p:ph type="ftr" sz="quarter" idx="11"/>
          </p:nvPr>
        </p:nvSpPr>
        <p:spPr/>
        <p:txBody>
          <a:bodyPr/>
          <a:lstStyle/>
          <a:p>
            <a:endParaRPr lang="de-DE" dirty="0"/>
          </a:p>
        </p:txBody>
      </p:sp>
      <p:sp>
        <p:nvSpPr>
          <p:cNvPr id="8" name="Foliennummernplatzhalter 7"/>
          <p:cNvSpPr>
            <a:spLocks noGrp="1"/>
          </p:cNvSpPr>
          <p:nvPr>
            <p:ph type="sldNum" sz="quarter" idx="12"/>
          </p:nvPr>
        </p:nvSpPr>
        <p:spPr/>
        <p:txBody>
          <a:bodyPr/>
          <a:lstStyle/>
          <a:p>
            <a:fld id="{45B24253-E62C-4215-B393-B45F13A987CD}" type="slidenum">
              <a:rPr lang="de-DE" smtClean="0"/>
              <a:pPr/>
              <a:t>‹Nr.›</a:t>
            </a:fld>
            <a:endParaRPr lang="de-DE" dirty="0"/>
          </a:p>
        </p:txBody>
      </p:sp>
      <p:sp>
        <p:nvSpPr>
          <p:cNvPr id="9" name="Titel 1"/>
          <p:cNvSpPr>
            <a:spLocks noGrp="1"/>
          </p:cNvSpPr>
          <p:nvPr>
            <p:ph type="title"/>
          </p:nvPr>
        </p:nvSpPr>
        <p:spPr>
          <a:xfrm>
            <a:off x="630000" y="368300"/>
            <a:ext cx="10938607" cy="342000"/>
          </a:xfrm>
        </p:spPr>
        <p:txBody>
          <a:bodyPr/>
          <a:lstStyle/>
          <a:p>
            <a:r>
              <a:rPr lang="de-DE"/>
              <a:t>Titelmasterformat durch Klicken bearbeiten</a:t>
            </a:r>
            <a:endParaRPr lang="de-DE" dirty="0"/>
          </a:p>
        </p:txBody>
      </p:sp>
      <p:sp>
        <p:nvSpPr>
          <p:cNvPr id="10"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a:t>Textmasterformat bearbeiten</a:t>
            </a:r>
          </a:p>
        </p:txBody>
      </p:sp>
    </p:spTree>
    <p:extLst>
      <p:ext uri="{BB962C8B-B14F-4D97-AF65-F5344CB8AC3E}">
        <p14:creationId xmlns:p14="http://schemas.microsoft.com/office/powerpoint/2010/main" val="17280196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
    <p:spTree>
      <p:nvGrpSpPr>
        <p:cNvPr id="1" name=""/>
        <p:cNvGrpSpPr/>
        <p:nvPr/>
      </p:nvGrpSpPr>
      <p:grpSpPr>
        <a:xfrm>
          <a:off x="0" y="0"/>
          <a:ext cx="0" cy="0"/>
          <a:chOff x="0" y="0"/>
          <a:chExt cx="0" cy="0"/>
        </a:xfrm>
      </p:grpSpPr>
      <p:pic>
        <p:nvPicPr>
          <p:cNvPr id="9" name="Grafik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0287" y="1152000"/>
            <a:ext cx="12236965" cy="4588861"/>
          </a:xfrm>
          <a:prstGeom prst="rect">
            <a:avLst/>
          </a:prstGeom>
        </p:spPr>
      </p:pic>
      <p:graphicFrame>
        <p:nvGraphicFramePr>
          <p:cNvPr id="10" name="Objekt 9" hidden="1"/>
          <p:cNvGraphicFramePr>
            <a:graphicFrameLocks noChangeAspect="1"/>
          </p:cNvGraphicFramePr>
          <p:nvPr userDrawn="1">
            <p:custDataLst>
              <p:tags r:id="rId2"/>
            </p:custDataLst>
            <p:extLst>
              <p:ext uri="{D42A27DB-BD31-4B8C-83A1-F6EECF244321}">
                <p14:modId xmlns:p14="http://schemas.microsoft.com/office/powerpoint/2010/main" val="178083496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0"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ctrTitle" hasCustomPrompt="1"/>
          </p:nvPr>
        </p:nvSpPr>
        <p:spPr>
          <a:xfrm>
            <a:off x="839416" y="2231473"/>
            <a:ext cx="9144000" cy="540000"/>
          </a:xfrm>
        </p:spPr>
        <p:txBody>
          <a:bodyPr anchor="t" anchorCtr="0">
            <a:noAutofit/>
          </a:bodyPr>
          <a:lstStyle>
            <a:lvl1pPr algn="l">
              <a:lnSpc>
                <a:spcPct val="130000"/>
              </a:lnSpc>
              <a:defRPr sz="2600">
                <a:solidFill>
                  <a:schemeClr val="bg1"/>
                </a:solidFill>
              </a:defRPr>
            </a:lvl1pPr>
          </a:lstStyle>
          <a:p>
            <a:r>
              <a:rPr lang="de-DE" dirty="0"/>
              <a:t>eXXcellent solutions</a:t>
            </a:r>
          </a:p>
        </p:txBody>
      </p:sp>
      <p:cxnSp>
        <p:nvCxnSpPr>
          <p:cNvPr id="16" name="Gerader Verbinder 15"/>
          <p:cNvCxnSpPr/>
          <p:nvPr userDrawn="1"/>
        </p:nvCxnSpPr>
        <p:spPr>
          <a:xfrm>
            <a:off x="585897" y="2003455"/>
            <a:ext cx="554400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0" name="Grafik 19"/>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972337" y="256980"/>
            <a:ext cx="2587924" cy="540000"/>
          </a:xfrm>
          <a:prstGeom prst="rect">
            <a:avLst/>
          </a:prstGeom>
        </p:spPr>
      </p:pic>
      <p:sp>
        <p:nvSpPr>
          <p:cNvPr id="21" name="Textfeld 20"/>
          <p:cNvSpPr txBox="1"/>
          <p:nvPr userDrawn="1"/>
        </p:nvSpPr>
        <p:spPr>
          <a:xfrm>
            <a:off x="8508113" y="6031726"/>
            <a:ext cx="3060000" cy="276999"/>
          </a:xfrm>
          <a:prstGeom prst="rect">
            <a:avLst/>
          </a:prstGeom>
          <a:noFill/>
        </p:spPr>
        <p:txBody>
          <a:bodyPr wrap="square" lIns="0" tIns="0" rIns="0" bIns="0" rtlCol="0">
            <a:noAutofit/>
          </a:bodyPr>
          <a:lstStyle/>
          <a:p>
            <a:r>
              <a:rPr lang="de-DE" sz="1780" dirty="0"/>
              <a:t>the essence for your business.</a:t>
            </a:r>
          </a:p>
        </p:txBody>
      </p:sp>
      <p:sp>
        <p:nvSpPr>
          <p:cNvPr id="7" name="Textplatzhalter 6"/>
          <p:cNvSpPr>
            <a:spLocks noGrp="1"/>
          </p:cNvSpPr>
          <p:nvPr>
            <p:ph type="body" sz="quarter" idx="10" hasCustomPrompt="1"/>
          </p:nvPr>
        </p:nvSpPr>
        <p:spPr>
          <a:xfrm>
            <a:off x="839416" y="2843388"/>
            <a:ext cx="9144000" cy="369887"/>
          </a:xfrm>
        </p:spPr>
        <p:txBody>
          <a:bodyPr/>
          <a:lstStyle>
            <a:lvl1pPr>
              <a:defRPr sz="2600" cap="all"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Titel der </a:t>
            </a:r>
            <a:r>
              <a:rPr lang="de-DE" dirty="0" err="1"/>
              <a:t>präsentation</a:t>
            </a:r>
            <a:endParaRPr lang="de-DE" dirty="0"/>
          </a:p>
        </p:txBody>
      </p:sp>
      <p:sp>
        <p:nvSpPr>
          <p:cNvPr id="13" name="Textplatzhalter 12"/>
          <p:cNvSpPr>
            <a:spLocks noGrp="1"/>
          </p:cNvSpPr>
          <p:nvPr>
            <p:ph type="body" sz="quarter" idx="11" hasCustomPrompt="1"/>
          </p:nvPr>
        </p:nvSpPr>
        <p:spPr>
          <a:xfrm>
            <a:off x="839416" y="3481432"/>
            <a:ext cx="2876907" cy="981516"/>
          </a:xfrm>
        </p:spPr>
        <p:txBody>
          <a:bodyPr anchor="b"/>
          <a:lstStyle>
            <a:lvl1pPr algn="l">
              <a:defRPr sz="180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Autoren</a:t>
            </a:r>
          </a:p>
        </p:txBody>
      </p:sp>
      <p:sp>
        <p:nvSpPr>
          <p:cNvPr id="18" name="Textplatzhalter 12"/>
          <p:cNvSpPr>
            <a:spLocks noGrp="1"/>
          </p:cNvSpPr>
          <p:nvPr>
            <p:ph type="body" sz="quarter" idx="12" hasCustomPrompt="1"/>
          </p:nvPr>
        </p:nvSpPr>
        <p:spPr>
          <a:xfrm>
            <a:off x="839416" y="4514257"/>
            <a:ext cx="2876907" cy="252000"/>
          </a:xfrm>
        </p:spPr>
        <p:txBody>
          <a:bodyPr/>
          <a:lstStyle>
            <a:lvl1pPr algn="l">
              <a:defRPr sz="180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Ort, Datum</a:t>
            </a:r>
          </a:p>
        </p:txBody>
      </p:sp>
      <p:sp>
        <p:nvSpPr>
          <p:cNvPr id="4" name="Inhaltsplatzhalter 3"/>
          <p:cNvSpPr>
            <a:spLocks noGrp="1"/>
          </p:cNvSpPr>
          <p:nvPr>
            <p:ph sz="quarter" idx="14" hasCustomPrompt="1"/>
          </p:nvPr>
        </p:nvSpPr>
        <p:spPr>
          <a:xfrm>
            <a:off x="584199" y="253999"/>
            <a:ext cx="2514600" cy="723900"/>
          </a:xfrm>
        </p:spPr>
        <p:txBody>
          <a:bodyPr/>
          <a:lstStyle/>
          <a:p>
            <a:r>
              <a:rPr lang="de-DE" dirty="0"/>
              <a:t>Kundenlogo (optional)</a:t>
            </a:r>
          </a:p>
        </p:txBody>
      </p:sp>
    </p:spTree>
    <p:extLst>
      <p:ext uri="{BB962C8B-B14F-4D97-AF65-F5344CB8AC3E}">
        <p14:creationId xmlns:p14="http://schemas.microsoft.com/office/powerpoint/2010/main" val="101298493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7" name="Grafik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03" y="1153129"/>
            <a:ext cx="12233976" cy="4587741"/>
          </a:xfrm>
          <a:prstGeom prst="rect">
            <a:avLst/>
          </a:prstGeom>
        </p:spPr>
      </p:pic>
      <p:sp>
        <p:nvSpPr>
          <p:cNvPr id="13" name="Tabellenplatzhalter 12"/>
          <p:cNvSpPr>
            <a:spLocks noGrp="1"/>
          </p:cNvSpPr>
          <p:nvPr>
            <p:ph type="tbl" sz="quarter" idx="10" hasCustomPrompt="1"/>
          </p:nvPr>
        </p:nvSpPr>
        <p:spPr>
          <a:xfrm>
            <a:off x="623889" y="1989138"/>
            <a:ext cx="5688012" cy="2808287"/>
          </a:xfrm>
        </p:spPr>
        <p:txBody>
          <a:bodyPr/>
          <a:lstStyle>
            <a:lvl1pPr>
              <a:defRPr>
                <a:solidFill>
                  <a:schemeClr val="bg1"/>
                </a:solidFill>
              </a:defRPr>
            </a:lvl1pPr>
          </a:lstStyle>
          <a:p>
            <a:r>
              <a:rPr lang="de-DE" dirty="0"/>
              <a:t>Hier Agenda einfügen. Vorlage ist in der Masteransicht auf der letzten Folie zu finden.</a:t>
            </a:r>
          </a:p>
        </p:txBody>
      </p:sp>
      <p:sp>
        <p:nvSpPr>
          <p:cNvPr id="8" name="Titel 1"/>
          <p:cNvSpPr>
            <a:spLocks noGrp="1"/>
          </p:cNvSpPr>
          <p:nvPr>
            <p:ph type="title"/>
          </p:nvPr>
        </p:nvSpPr>
        <p:spPr>
          <a:xfrm>
            <a:off x="630000" y="368300"/>
            <a:ext cx="10938607" cy="342000"/>
          </a:xfrm>
        </p:spPr>
        <p:txBody>
          <a:bodyPr/>
          <a:lstStyle/>
          <a:p>
            <a:r>
              <a:rPr lang="de-DE"/>
              <a:t>Titelmasterformat durch Klicken bearbeiten</a:t>
            </a:r>
            <a:endParaRPr lang="de-DE" dirty="0"/>
          </a:p>
        </p:txBody>
      </p:sp>
      <p:sp>
        <p:nvSpPr>
          <p:cNvPr id="9" name="Textplatzhalter 4"/>
          <p:cNvSpPr>
            <a:spLocks noGrp="1"/>
          </p:cNvSpPr>
          <p:nvPr>
            <p:ph type="body" sz="quarter" idx="14"/>
          </p:nvPr>
        </p:nvSpPr>
        <p:spPr>
          <a:xfrm>
            <a:off x="629999" y="710513"/>
            <a:ext cx="10940400" cy="342000"/>
          </a:xfrm>
        </p:spPr>
        <p:txBody>
          <a:bodyPr anchor="ctr"/>
          <a:lstStyle>
            <a:lvl1pPr>
              <a:defRPr sz="2000"/>
            </a:lvl1pPr>
          </a:lstStyle>
          <a:p>
            <a:pPr lvl="0"/>
            <a:r>
              <a:rPr lang="de-DE"/>
              <a:t>Textmasterformat bearbeiten</a:t>
            </a:r>
          </a:p>
        </p:txBody>
      </p:sp>
      <p:sp>
        <p:nvSpPr>
          <p:cNvPr id="5" name="Datumsplatzhalter 4"/>
          <p:cNvSpPr>
            <a:spLocks noGrp="1"/>
          </p:cNvSpPr>
          <p:nvPr>
            <p:ph type="dt" sz="half" idx="15"/>
          </p:nvPr>
        </p:nvSpPr>
        <p:spPr/>
        <p:txBody>
          <a:bodyPr/>
          <a:lstStyle/>
          <a:p>
            <a:fld id="{C6821B1B-1499-4848-85A1-2D8978079C28}" type="datetime1">
              <a:rPr lang="de-DE" smtClean="0"/>
              <a:t>21.05.2019</a:t>
            </a:fld>
            <a:endParaRPr lang="de-DE" dirty="0"/>
          </a:p>
        </p:txBody>
      </p:sp>
      <p:sp>
        <p:nvSpPr>
          <p:cNvPr id="6" name="Fußzeilenplatzhalter 5"/>
          <p:cNvSpPr>
            <a:spLocks noGrp="1"/>
          </p:cNvSpPr>
          <p:nvPr>
            <p:ph type="ftr" sz="quarter" idx="16"/>
          </p:nvPr>
        </p:nvSpPr>
        <p:spPr/>
        <p:txBody>
          <a:bodyPr/>
          <a:lstStyle/>
          <a:p>
            <a:endParaRPr lang="de-DE" dirty="0"/>
          </a:p>
        </p:txBody>
      </p:sp>
      <p:sp>
        <p:nvSpPr>
          <p:cNvPr id="10" name="Foliennummernplatzhalter 9"/>
          <p:cNvSpPr>
            <a:spLocks noGrp="1"/>
          </p:cNvSpPr>
          <p:nvPr>
            <p:ph type="sldNum" sz="quarter" idx="17"/>
          </p:nvPr>
        </p:nvSpPr>
        <p:spPr/>
        <p:txBody>
          <a:bodyPr/>
          <a:lstStyle/>
          <a:p>
            <a:fld id="{45B24253-E62C-4215-B393-B45F13A987CD}" type="slidenum">
              <a:rPr lang="de-DE" smtClean="0"/>
              <a:pPr/>
              <a:t>‹Nr.›</a:t>
            </a:fld>
            <a:endParaRPr lang="de-DE" dirty="0"/>
          </a:p>
        </p:txBody>
      </p:sp>
    </p:spTree>
    <p:extLst>
      <p:ext uri="{BB962C8B-B14F-4D97-AF65-F5344CB8AC3E}">
        <p14:creationId xmlns:p14="http://schemas.microsoft.com/office/powerpoint/2010/main" val="11574392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ichtige Elemen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156918D0-6CC3-4BFA-A4B0-A37D240E40FE}" type="datetime1">
              <a:rPr lang="de-DE" smtClean="0"/>
              <a:t>21.05.2019</a:t>
            </a:fld>
            <a:endParaRPr lang="de-DE" dirty="0"/>
          </a:p>
        </p:txBody>
      </p:sp>
      <p:sp>
        <p:nvSpPr>
          <p:cNvPr id="4" name="Fußzeilenplatzhalter 3"/>
          <p:cNvSpPr>
            <a:spLocks noGrp="1"/>
          </p:cNvSpPr>
          <p:nvPr>
            <p:ph type="ftr" sz="quarter" idx="11"/>
          </p:nvPr>
        </p:nvSpPr>
        <p:spPr/>
        <p:txBody>
          <a:bodyPr/>
          <a:lstStyle/>
          <a:p>
            <a:endParaRPr lang="de-DE" dirty="0"/>
          </a:p>
        </p:txBody>
      </p:sp>
      <p:sp>
        <p:nvSpPr>
          <p:cNvPr id="5" name="Foliennummernplatzhalter 4"/>
          <p:cNvSpPr>
            <a:spLocks noGrp="1"/>
          </p:cNvSpPr>
          <p:nvPr>
            <p:ph type="sldNum" sz="quarter" idx="12"/>
          </p:nvPr>
        </p:nvSpPr>
        <p:spPr/>
        <p:txBody>
          <a:bodyPr/>
          <a:lstStyle/>
          <a:p>
            <a:fld id="{45B24253-E62C-4215-B393-B45F13A987CD}" type="slidenum">
              <a:rPr lang="de-DE" smtClean="0"/>
              <a:pPr/>
              <a:t>‹Nr.›</a:t>
            </a:fld>
            <a:endParaRPr lang="de-DE" dirty="0"/>
          </a:p>
        </p:txBody>
      </p:sp>
      <p:pic>
        <p:nvPicPr>
          <p:cNvPr id="6" name="Grafik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736957" y="1372457"/>
            <a:ext cx="324000" cy="338943"/>
          </a:xfrm>
          <a:prstGeom prst="rect">
            <a:avLst/>
          </a:prstGeom>
        </p:spPr>
      </p:pic>
      <p:pic>
        <p:nvPicPr>
          <p:cNvPr id="7" name="Grafik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48512" y="3478138"/>
            <a:ext cx="403200" cy="421795"/>
          </a:xfrm>
          <a:prstGeom prst="rect">
            <a:avLst/>
          </a:prstGeom>
        </p:spPr>
      </p:pic>
      <p:sp>
        <p:nvSpPr>
          <p:cNvPr id="8" name="Textfeld 7"/>
          <p:cNvSpPr txBox="1"/>
          <p:nvPr userDrawn="1"/>
        </p:nvSpPr>
        <p:spPr>
          <a:xfrm>
            <a:off x="1031082" y="1246909"/>
            <a:ext cx="5643267" cy="2608118"/>
          </a:xfrm>
          <a:prstGeom prst="rect">
            <a:avLst/>
          </a:prstGeom>
          <a:noFill/>
        </p:spPr>
        <p:txBody>
          <a:bodyPr wrap="square" rtlCol="0">
            <a:spAutoFit/>
          </a:bodyPr>
          <a:lstStyle/>
          <a:p>
            <a:r>
              <a:rPr lang="de-DE" sz="3300" dirty="0"/>
              <a:t>Chevrons in der richtigen Größe für 33pt. Erstes Chevron textzentriert</a:t>
            </a:r>
            <a:r>
              <a:rPr lang="de-DE" sz="3300" baseline="0" dirty="0"/>
              <a:t> platzieren, zweites Chevron auf Punkt zentriert.</a:t>
            </a:r>
            <a:endParaRPr lang="de-DE" sz="3300" dirty="0"/>
          </a:p>
        </p:txBody>
      </p:sp>
      <p:sp>
        <p:nvSpPr>
          <p:cNvPr id="10" name="Rechteck 9"/>
          <p:cNvSpPr/>
          <p:nvPr userDrawn="1"/>
        </p:nvSpPr>
        <p:spPr>
          <a:xfrm>
            <a:off x="6629400" y="1267691"/>
            <a:ext cx="5237018" cy="3584864"/>
          </a:xfrm>
          <a:prstGeom prst="rect">
            <a:avLst/>
          </a:prstGeom>
          <a:solidFill>
            <a:schemeClr val="tx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t" anchorCtr="0" forceAA="0" compatLnSpc="1">
            <a:prstTxWarp prst="textNoShape">
              <a:avLst/>
            </a:prstTxWarp>
            <a:noAutofit/>
          </a:bodyPr>
          <a:lstStyle/>
          <a:p>
            <a:pPr algn="l"/>
            <a:r>
              <a:rPr lang="de-DE" dirty="0">
                <a:solidFill>
                  <a:schemeClr val="bg1"/>
                </a:solidFill>
              </a:rPr>
              <a:t>Vorlage für die </a:t>
            </a:r>
            <a:r>
              <a:rPr lang="de-DE" dirty="0" err="1">
                <a:solidFill>
                  <a:schemeClr val="bg1"/>
                </a:solidFill>
              </a:rPr>
              <a:t>Agendatabelle</a:t>
            </a:r>
            <a:r>
              <a:rPr lang="de-DE" dirty="0">
                <a:solidFill>
                  <a:schemeClr val="bg1"/>
                </a:solidFill>
              </a:rPr>
              <a:t>:</a:t>
            </a:r>
          </a:p>
        </p:txBody>
      </p:sp>
      <p:graphicFrame>
        <p:nvGraphicFramePr>
          <p:cNvPr id="11" name="Tabellenplatzhalter 3"/>
          <p:cNvGraphicFramePr>
            <a:graphicFrameLocks/>
          </p:cNvGraphicFramePr>
          <p:nvPr userDrawn="1">
            <p:extLst>
              <p:ext uri="{D42A27DB-BD31-4B8C-83A1-F6EECF244321}">
                <p14:modId xmlns:p14="http://schemas.microsoft.com/office/powerpoint/2010/main" val="3157023707"/>
              </p:ext>
            </p:extLst>
          </p:nvPr>
        </p:nvGraphicFramePr>
        <p:xfrm>
          <a:off x="6858246" y="1812491"/>
          <a:ext cx="4689517" cy="2743200"/>
        </p:xfrm>
        <a:graphic>
          <a:graphicData uri="http://schemas.openxmlformats.org/drawingml/2006/table">
            <a:tbl>
              <a:tblPr firstRow="1" bandRow="1">
                <a:tableStyleId>{7DF18680-E054-41AD-8BC1-D1AEF772440D}</a:tableStyleId>
              </a:tblPr>
              <a:tblGrid>
                <a:gridCol w="4689517">
                  <a:extLst>
                    <a:ext uri="{9D8B030D-6E8A-4147-A177-3AD203B41FA5}">
                      <a16:colId xmlns:a16="http://schemas.microsoft.com/office/drawing/2014/main" val="20000"/>
                    </a:ext>
                  </a:extLst>
                </a:gridCol>
              </a:tblGrid>
              <a:tr h="370840">
                <a:tc>
                  <a:txBody>
                    <a:bodyPr/>
                    <a:lstStyle/>
                    <a:p>
                      <a:pPr>
                        <a:lnSpc>
                          <a:spcPct val="150000"/>
                        </a:lnSpc>
                      </a:pPr>
                      <a:r>
                        <a:rPr lang="de-DE" sz="2600" b="0" dirty="0">
                          <a:solidFill>
                            <a:schemeClr val="accent4"/>
                          </a:solidFill>
                          <a:latin typeface="DIN OT Medium" panose="020B0604020201010104" pitchFamily="34" charset="0"/>
                        </a:rPr>
                        <a:t>Leistungsspektrum</a:t>
                      </a:r>
                    </a:p>
                  </a:txBody>
                  <a:tcPr anchor="ctr">
                    <a:lnL w="12700" cmpd="sng">
                      <a:noFill/>
                    </a:lnL>
                    <a:lnR w="12700" cmpd="sng">
                      <a:noFill/>
                    </a:lnR>
                    <a:lnT w="127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70840">
                <a:tc>
                  <a:txBody>
                    <a:bodyPr/>
                    <a:lstStyle/>
                    <a:p>
                      <a:pPr>
                        <a:lnSpc>
                          <a:spcPct val="150000"/>
                        </a:lnSpc>
                      </a:pPr>
                      <a:r>
                        <a:rPr lang="de-DE" sz="2600" b="0" dirty="0">
                          <a:solidFill>
                            <a:schemeClr val="bg1"/>
                          </a:solidFill>
                          <a:latin typeface="+mj-lt"/>
                        </a:rPr>
                        <a:t>Credo - Vision - Werte</a:t>
                      </a:r>
                    </a:p>
                  </a:txBody>
                  <a:tcPr anchor="ctr">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a:lnSpc>
                          <a:spcPct val="150000"/>
                        </a:lnSpc>
                      </a:pPr>
                      <a:r>
                        <a:rPr lang="de-DE" sz="2600" b="0" dirty="0">
                          <a:solidFill>
                            <a:schemeClr val="bg1"/>
                          </a:solidFill>
                          <a:latin typeface="+mj-lt"/>
                        </a:rPr>
                        <a:t>Wir sind eXXcellent</a:t>
                      </a:r>
                    </a:p>
                  </a:txBody>
                  <a:tcPr anchor="ctr">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pPr>
                        <a:lnSpc>
                          <a:spcPct val="150000"/>
                        </a:lnSpc>
                      </a:pPr>
                      <a:r>
                        <a:rPr lang="de-DE" sz="2600" b="0" dirty="0">
                          <a:solidFill>
                            <a:schemeClr val="bg1"/>
                          </a:solidFill>
                          <a:latin typeface="+mj-lt"/>
                        </a:rPr>
                        <a:t>Kunden &amp; Lösungen</a:t>
                      </a:r>
                    </a:p>
                  </a:txBody>
                  <a:tcPr anchor="ctr">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710560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halt - 2-spaltig">
    <p:bg>
      <p:bgPr>
        <a:solidFill>
          <a:schemeClr val="bg1"/>
        </a:solidFill>
        <a:effectLst/>
      </p:bgPr>
    </p:bg>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630000" y="1486800"/>
            <a:ext cx="5364000" cy="402976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Inhaltsplatzhalter 3"/>
          <p:cNvSpPr>
            <a:spLocks noGrp="1"/>
          </p:cNvSpPr>
          <p:nvPr>
            <p:ph sz="half" idx="2"/>
          </p:nvPr>
        </p:nvSpPr>
        <p:spPr>
          <a:xfrm>
            <a:off x="6204113" y="1486800"/>
            <a:ext cx="5364000" cy="402976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9" name="Datumsplatzhalter 8"/>
          <p:cNvSpPr>
            <a:spLocks noGrp="1"/>
          </p:cNvSpPr>
          <p:nvPr>
            <p:ph type="dt" sz="half" idx="10"/>
          </p:nvPr>
        </p:nvSpPr>
        <p:spPr/>
        <p:txBody>
          <a:bodyPr/>
          <a:lstStyle/>
          <a:p>
            <a:fld id="{968EA38B-8B0A-4695-9793-024FDB79B229}" type="datetime1">
              <a:rPr lang="de-DE" smtClean="0"/>
              <a:t>21.05.2019</a:t>
            </a:fld>
            <a:endParaRPr lang="de-DE" dirty="0"/>
          </a:p>
        </p:txBody>
      </p:sp>
      <p:sp>
        <p:nvSpPr>
          <p:cNvPr id="10" name="Fußzeilenplatzhalter 9"/>
          <p:cNvSpPr>
            <a:spLocks noGrp="1"/>
          </p:cNvSpPr>
          <p:nvPr>
            <p:ph type="ftr" sz="quarter" idx="11"/>
          </p:nvPr>
        </p:nvSpPr>
        <p:spPr/>
        <p:txBody>
          <a:bodyPr/>
          <a:lstStyle/>
          <a:p>
            <a:endParaRPr lang="de-DE" dirty="0"/>
          </a:p>
        </p:txBody>
      </p:sp>
      <p:sp>
        <p:nvSpPr>
          <p:cNvPr id="11" name="Foliennummernplatzhalter 10"/>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2" name="Titel 1"/>
          <p:cNvSpPr>
            <a:spLocks noGrp="1"/>
          </p:cNvSpPr>
          <p:nvPr>
            <p:ph type="title"/>
          </p:nvPr>
        </p:nvSpPr>
        <p:spPr>
          <a:xfrm>
            <a:off x="630000" y="368300"/>
            <a:ext cx="10938607" cy="342000"/>
          </a:xfrm>
        </p:spPr>
        <p:txBody>
          <a:bodyPr/>
          <a:lstStyle/>
          <a:p>
            <a:r>
              <a:rPr lang="de-DE"/>
              <a:t>Titelmasterformat durch Klicken bearbeiten</a:t>
            </a:r>
            <a:endParaRPr lang="de-DE" dirty="0"/>
          </a:p>
        </p:txBody>
      </p:sp>
      <p:sp>
        <p:nvSpPr>
          <p:cNvPr id="13"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a:t>Textmasterformat bearbeiten</a:t>
            </a:r>
          </a:p>
        </p:txBody>
      </p:sp>
    </p:spTree>
    <p:extLst>
      <p:ext uri="{BB962C8B-B14F-4D97-AF65-F5344CB8AC3E}">
        <p14:creationId xmlns:p14="http://schemas.microsoft.com/office/powerpoint/2010/main" val="177797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halt - 2-spaltig - 1/3">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CFA1AAFD-8DCA-4C0C-9972-93FDC93C8D73}" type="datetime1">
              <a:rPr lang="de-DE" smtClean="0"/>
              <a:t>21.05.2019</a:t>
            </a:fld>
            <a:endParaRPr lang="de-DE" dirty="0"/>
          </a:p>
        </p:txBody>
      </p:sp>
      <p:sp>
        <p:nvSpPr>
          <p:cNvPr id="4" name="Fußzeilenplatzhalter 3"/>
          <p:cNvSpPr>
            <a:spLocks noGrp="1"/>
          </p:cNvSpPr>
          <p:nvPr>
            <p:ph type="ftr" sz="quarter" idx="11"/>
          </p:nvPr>
        </p:nvSpPr>
        <p:spPr/>
        <p:txBody>
          <a:bodyPr/>
          <a:lstStyle/>
          <a:p>
            <a:endParaRPr lang="de-DE" dirty="0"/>
          </a:p>
        </p:txBody>
      </p:sp>
      <p:sp>
        <p:nvSpPr>
          <p:cNvPr id="5" name="Foliennummernplatzhalter 4"/>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9" name="Inhaltsplatzhalter 2"/>
          <p:cNvSpPr>
            <a:spLocks noGrp="1"/>
          </p:cNvSpPr>
          <p:nvPr>
            <p:ph sz="half" idx="1"/>
          </p:nvPr>
        </p:nvSpPr>
        <p:spPr>
          <a:xfrm>
            <a:off x="630000" y="1486800"/>
            <a:ext cx="3574800" cy="402976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0" name="Inhaltsplatzhalter 3"/>
          <p:cNvSpPr>
            <a:spLocks noGrp="1"/>
          </p:cNvSpPr>
          <p:nvPr>
            <p:ph sz="half" idx="2"/>
          </p:nvPr>
        </p:nvSpPr>
        <p:spPr>
          <a:xfrm>
            <a:off x="4417199" y="1486800"/>
            <a:ext cx="7153200" cy="402976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1" name="Titel 1"/>
          <p:cNvSpPr>
            <a:spLocks noGrp="1"/>
          </p:cNvSpPr>
          <p:nvPr>
            <p:ph type="title"/>
          </p:nvPr>
        </p:nvSpPr>
        <p:spPr>
          <a:xfrm>
            <a:off x="630000" y="368300"/>
            <a:ext cx="10938607" cy="342000"/>
          </a:xfrm>
        </p:spPr>
        <p:txBody>
          <a:bodyPr/>
          <a:lstStyle/>
          <a:p>
            <a:r>
              <a:rPr lang="de-DE"/>
              <a:t>Titelmasterformat durch Klicken bearbeiten</a:t>
            </a:r>
            <a:endParaRPr lang="de-DE" dirty="0"/>
          </a:p>
        </p:txBody>
      </p:sp>
      <p:sp>
        <p:nvSpPr>
          <p:cNvPr id="22"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a:t>Textmasterformat bearbeiten</a:t>
            </a:r>
          </a:p>
        </p:txBody>
      </p:sp>
    </p:spTree>
    <p:extLst>
      <p:ext uri="{BB962C8B-B14F-4D97-AF65-F5344CB8AC3E}">
        <p14:creationId xmlns:p14="http://schemas.microsoft.com/office/powerpoint/2010/main" val="1660718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halt - 2-spaltig mit Bild rechts">
    <p:bg>
      <p:bgPr>
        <a:solidFill>
          <a:schemeClr val="bg1"/>
        </a:solidFill>
        <a:effectLst/>
      </p:bgPr>
    </p:bg>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630000" y="1486800"/>
            <a:ext cx="5364000" cy="402976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9" name="Datumsplatzhalter 8"/>
          <p:cNvSpPr>
            <a:spLocks noGrp="1"/>
          </p:cNvSpPr>
          <p:nvPr>
            <p:ph type="dt" sz="half" idx="10"/>
          </p:nvPr>
        </p:nvSpPr>
        <p:spPr/>
        <p:txBody>
          <a:bodyPr/>
          <a:lstStyle/>
          <a:p>
            <a:fld id="{836BC2F2-4652-4EF9-88D8-802624DE28BB}" type="datetime1">
              <a:rPr lang="de-DE" smtClean="0"/>
              <a:t>21.05.2019</a:t>
            </a:fld>
            <a:endParaRPr lang="de-DE" dirty="0"/>
          </a:p>
        </p:txBody>
      </p:sp>
      <p:sp>
        <p:nvSpPr>
          <p:cNvPr id="10" name="Fußzeilenplatzhalter 9"/>
          <p:cNvSpPr>
            <a:spLocks noGrp="1"/>
          </p:cNvSpPr>
          <p:nvPr>
            <p:ph type="ftr" sz="quarter" idx="11"/>
          </p:nvPr>
        </p:nvSpPr>
        <p:spPr/>
        <p:txBody>
          <a:bodyPr/>
          <a:lstStyle/>
          <a:p>
            <a:endParaRPr lang="de-DE" dirty="0"/>
          </a:p>
        </p:txBody>
      </p:sp>
      <p:sp>
        <p:nvSpPr>
          <p:cNvPr id="11" name="Foliennummernplatzhalter 10"/>
          <p:cNvSpPr>
            <a:spLocks noGrp="1"/>
          </p:cNvSpPr>
          <p:nvPr>
            <p:ph type="sldNum" sz="quarter" idx="12"/>
          </p:nvPr>
        </p:nvSpPr>
        <p:spPr/>
        <p:txBody>
          <a:bodyPr/>
          <a:lstStyle/>
          <a:p>
            <a:fld id="{45B24253-E62C-4215-B393-B45F13A987CD}" type="slidenum">
              <a:rPr lang="de-DE" smtClean="0"/>
              <a:pPr/>
              <a:t>‹Nr.›</a:t>
            </a:fld>
            <a:endParaRPr lang="de-DE" dirty="0"/>
          </a:p>
        </p:txBody>
      </p:sp>
      <p:sp>
        <p:nvSpPr>
          <p:cNvPr id="8" name="Bildplatzhalter 7"/>
          <p:cNvSpPr>
            <a:spLocks noGrp="1"/>
          </p:cNvSpPr>
          <p:nvPr>
            <p:ph type="pic" sz="quarter" idx="14"/>
          </p:nvPr>
        </p:nvSpPr>
        <p:spPr>
          <a:xfrm>
            <a:off x="6204607" y="1486800"/>
            <a:ext cx="5364000" cy="4028400"/>
          </a:xfrm>
        </p:spPr>
        <p:txBody>
          <a:bodyPr/>
          <a:lstStyle/>
          <a:p>
            <a:r>
              <a:rPr lang="de-DE"/>
              <a:t>Bild durch Klicken auf Symbol hinzufügen</a:t>
            </a:r>
            <a:endParaRPr lang="de-DE" dirty="0"/>
          </a:p>
        </p:txBody>
      </p:sp>
      <p:sp>
        <p:nvSpPr>
          <p:cNvPr id="12" name="Titel 1"/>
          <p:cNvSpPr>
            <a:spLocks noGrp="1"/>
          </p:cNvSpPr>
          <p:nvPr>
            <p:ph type="title"/>
          </p:nvPr>
        </p:nvSpPr>
        <p:spPr>
          <a:xfrm>
            <a:off x="630000" y="368300"/>
            <a:ext cx="10938607" cy="342000"/>
          </a:xfrm>
        </p:spPr>
        <p:txBody>
          <a:bodyPr/>
          <a:lstStyle/>
          <a:p>
            <a:r>
              <a:rPr lang="de-DE"/>
              <a:t>Titelmasterformat durch Klicken bearbeiten</a:t>
            </a:r>
            <a:endParaRPr lang="de-DE" dirty="0"/>
          </a:p>
        </p:txBody>
      </p:sp>
      <p:sp>
        <p:nvSpPr>
          <p:cNvPr id="13"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a:t>Textmasterformat bearbeiten</a:t>
            </a:r>
          </a:p>
        </p:txBody>
      </p:sp>
    </p:spTree>
    <p:extLst>
      <p:ext uri="{BB962C8B-B14F-4D97-AF65-F5344CB8AC3E}">
        <p14:creationId xmlns:p14="http://schemas.microsoft.com/office/powerpoint/2010/main" val="3994227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 3-spaltig">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CF9C1C38-AA88-45E9-9913-C0093D800D3D}" type="datetime1">
              <a:rPr lang="de-DE" smtClean="0"/>
              <a:t>21.05.2019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7" name="Inhaltsplatzhalter 2"/>
          <p:cNvSpPr>
            <a:spLocks noGrp="1"/>
          </p:cNvSpPr>
          <p:nvPr>
            <p:ph sz="half" idx="1"/>
          </p:nvPr>
        </p:nvSpPr>
        <p:spPr>
          <a:xfrm>
            <a:off x="630000" y="1484313"/>
            <a:ext cx="3506400" cy="40284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8" name="Inhaltsplatzhalter 3"/>
          <p:cNvSpPr>
            <a:spLocks noGrp="1"/>
          </p:cNvSpPr>
          <p:nvPr>
            <p:ph sz="half" idx="2"/>
          </p:nvPr>
        </p:nvSpPr>
        <p:spPr>
          <a:xfrm>
            <a:off x="8062208" y="1484313"/>
            <a:ext cx="3506400" cy="40284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9" name="Inhaltsplatzhalter 3"/>
          <p:cNvSpPr>
            <a:spLocks noGrp="1"/>
          </p:cNvSpPr>
          <p:nvPr>
            <p:ph sz="half" idx="13"/>
          </p:nvPr>
        </p:nvSpPr>
        <p:spPr>
          <a:xfrm>
            <a:off x="4346104" y="1484313"/>
            <a:ext cx="3506400" cy="40284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2" name="Titel 1"/>
          <p:cNvSpPr>
            <a:spLocks noGrp="1"/>
          </p:cNvSpPr>
          <p:nvPr>
            <p:ph type="title"/>
          </p:nvPr>
        </p:nvSpPr>
        <p:spPr>
          <a:xfrm>
            <a:off x="630000" y="368300"/>
            <a:ext cx="10938607" cy="342000"/>
          </a:xfrm>
        </p:spPr>
        <p:txBody>
          <a:bodyPr/>
          <a:lstStyle/>
          <a:p>
            <a:r>
              <a:rPr lang="de-DE"/>
              <a:t>Titelmasterformat durch Klicken bearbeiten</a:t>
            </a:r>
            <a:endParaRPr lang="de-DE" dirty="0"/>
          </a:p>
        </p:txBody>
      </p:sp>
      <p:sp>
        <p:nvSpPr>
          <p:cNvPr id="23" name="Textplatzhalter 4"/>
          <p:cNvSpPr>
            <a:spLocks noGrp="1"/>
          </p:cNvSpPr>
          <p:nvPr>
            <p:ph type="body" sz="quarter" idx="20"/>
          </p:nvPr>
        </p:nvSpPr>
        <p:spPr>
          <a:xfrm>
            <a:off x="629999" y="710513"/>
            <a:ext cx="10940400" cy="342000"/>
          </a:xfrm>
        </p:spPr>
        <p:txBody>
          <a:bodyPr anchor="ctr"/>
          <a:lstStyle>
            <a:lvl1pPr>
              <a:defRPr sz="2000"/>
            </a:lvl1pPr>
          </a:lstStyle>
          <a:p>
            <a:pPr lvl="0"/>
            <a:r>
              <a:rPr lang="de-DE"/>
              <a:t>Textmasterformat bearbeiten</a:t>
            </a:r>
          </a:p>
        </p:txBody>
      </p:sp>
    </p:spTree>
    <p:extLst>
      <p:ext uri="{BB962C8B-B14F-4D97-AF65-F5344CB8AC3E}">
        <p14:creationId xmlns:p14="http://schemas.microsoft.com/office/powerpoint/2010/main" val="1426791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 3-spaltig mit Bild">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C4C57E25-A3D0-44E9-BC07-C78A3A446167}" type="datetime1">
              <a:rPr lang="de-DE" smtClean="0"/>
              <a:t>21.05.2019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7" name="Inhaltsplatzhalter 2"/>
          <p:cNvSpPr>
            <a:spLocks noGrp="1"/>
          </p:cNvSpPr>
          <p:nvPr>
            <p:ph sz="half" idx="1"/>
          </p:nvPr>
        </p:nvSpPr>
        <p:spPr>
          <a:xfrm>
            <a:off x="630000" y="4145629"/>
            <a:ext cx="3506400" cy="13680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8" name="Inhaltsplatzhalter 3"/>
          <p:cNvSpPr>
            <a:spLocks noGrp="1"/>
          </p:cNvSpPr>
          <p:nvPr>
            <p:ph sz="half" idx="2"/>
          </p:nvPr>
        </p:nvSpPr>
        <p:spPr>
          <a:xfrm>
            <a:off x="8062208" y="4145629"/>
            <a:ext cx="3506400" cy="13680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9" name="Inhaltsplatzhalter 3"/>
          <p:cNvSpPr>
            <a:spLocks noGrp="1"/>
          </p:cNvSpPr>
          <p:nvPr>
            <p:ph sz="half" idx="13"/>
          </p:nvPr>
        </p:nvSpPr>
        <p:spPr>
          <a:xfrm>
            <a:off x="4346104" y="4145629"/>
            <a:ext cx="3506400" cy="13680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Bildplatzhalter 2"/>
          <p:cNvSpPr>
            <a:spLocks noGrp="1"/>
          </p:cNvSpPr>
          <p:nvPr>
            <p:ph type="pic" sz="quarter" idx="14"/>
          </p:nvPr>
        </p:nvSpPr>
        <p:spPr>
          <a:xfrm>
            <a:off x="623888" y="2076971"/>
            <a:ext cx="3506400" cy="1980000"/>
          </a:xfrm>
        </p:spPr>
        <p:txBody>
          <a:bodyPr/>
          <a:lstStyle/>
          <a:p>
            <a:r>
              <a:rPr lang="de-DE"/>
              <a:t>Bild durch Klicken auf Symbol hinzufügen</a:t>
            </a:r>
            <a:endParaRPr lang="de-DE" dirty="0"/>
          </a:p>
        </p:txBody>
      </p:sp>
      <p:sp>
        <p:nvSpPr>
          <p:cNvPr id="11" name="Textplatzhalter 2"/>
          <p:cNvSpPr>
            <a:spLocks noGrp="1"/>
          </p:cNvSpPr>
          <p:nvPr>
            <p:ph type="body" sz="quarter" idx="15"/>
          </p:nvPr>
        </p:nvSpPr>
        <p:spPr>
          <a:xfrm>
            <a:off x="628650" y="1484313"/>
            <a:ext cx="3506400" cy="504000"/>
          </a:xfrm>
          <a:noFill/>
          <a:ln>
            <a:noFill/>
          </a:ln>
        </p:spPr>
        <p:txBody>
          <a:bodyPr anchor="ctr"/>
          <a:lstStyle>
            <a:lvl1pPr algn="l">
              <a:defRPr>
                <a:solidFill>
                  <a:schemeClr val="tx2"/>
                </a:solidFill>
              </a:defRPr>
            </a:lvl1pPr>
          </a:lstStyle>
          <a:p>
            <a:pPr lvl="0"/>
            <a:r>
              <a:rPr lang="de-DE"/>
              <a:t>Textmasterformat bearbeiten</a:t>
            </a:r>
          </a:p>
        </p:txBody>
      </p:sp>
      <p:sp>
        <p:nvSpPr>
          <p:cNvPr id="12" name="Bildplatzhalter 2"/>
          <p:cNvSpPr>
            <a:spLocks noGrp="1"/>
          </p:cNvSpPr>
          <p:nvPr>
            <p:ph type="pic" sz="quarter" idx="16"/>
          </p:nvPr>
        </p:nvSpPr>
        <p:spPr>
          <a:xfrm>
            <a:off x="4346104" y="2076971"/>
            <a:ext cx="3506400" cy="1980000"/>
          </a:xfrm>
        </p:spPr>
        <p:txBody>
          <a:bodyPr/>
          <a:lstStyle/>
          <a:p>
            <a:r>
              <a:rPr lang="de-DE"/>
              <a:t>Bild durch Klicken auf Symbol hinzufügen</a:t>
            </a:r>
            <a:endParaRPr lang="de-DE" dirty="0"/>
          </a:p>
        </p:txBody>
      </p:sp>
      <p:sp>
        <p:nvSpPr>
          <p:cNvPr id="13" name="Textplatzhalter 2"/>
          <p:cNvSpPr>
            <a:spLocks noGrp="1"/>
          </p:cNvSpPr>
          <p:nvPr>
            <p:ph type="body" sz="quarter" idx="17"/>
          </p:nvPr>
        </p:nvSpPr>
        <p:spPr>
          <a:xfrm>
            <a:off x="4346104" y="1484313"/>
            <a:ext cx="3506400" cy="504000"/>
          </a:xfrm>
          <a:noFill/>
          <a:ln>
            <a:noFill/>
          </a:ln>
        </p:spPr>
        <p:txBody>
          <a:bodyPr anchor="ctr"/>
          <a:lstStyle>
            <a:lvl1pPr algn="l">
              <a:defRPr>
                <a:solidFill>
                  <a:schemeClr val="tx2"/>
                </a:solidFill>
              </a:defRPr>
            </a:lvl1pPr>
          </a:lstStyle>
          <a:p>
            <a:pPr lvl="0"/>
            <a:r>
              <a:rPr lang="de-DE"/>
              <a:t>Textmasterformat bearbeiten</a:t>
            </a:r>
          </a:p>
        </p:txBody>
      </p:sp>
      <p:sp>
        <p:nvSpPr>
          <p:cNvPr id="20" name="Bildplatzhalter 2"/>
          <p:cNvSpPr>
            <a:spLocks noGrp="1"/>
          </p:cNvSpPr>
          <p:nvPr>
            <p:ph type="pic" sz="quarter" idx="18"/>
          </p:nvPr>
        </p:nvSpPr>
        <p:spPr>
          <a:xfrm>
            <a:off x="8056951" y="2076971"/>
            <a:ext cx="3506400" cy="1980000"/>
          </a:xfrm>
        </p:spPr>
        <p:txBody>
          <a:bodyPr/>
          <a:lstStyle/>
          <a:p>
            <a:r>
              <a:rPr lang="de-DE"/>
              <a:t>Bild durch Klicken auf Symbol hinzufügen</a:t>
            </a:r>
            <a:endParaRPr lang="de-DE" dirty="0"/>
          </a:p>
        </p:txBody>
      </p:sp>
      <p:sp>
        <p:nvSpPr>
          <p:cNvPr id="21" name="Textplatzhalter 2"/>
          <p:cNvSpPr>
            <a:spLocks noGrp="1"/>
          </p:cNvSpPr>
          <p:nvPr>
            <p:ph type="body" sz="quarter" idx="19"/>
          </p:nvPr>
        </p:nvSpPr>
        <p:spPr>
          <a:xfrm>
            <a:off x="8061713" y="1484313"/>
            <a:ext cx="3506400" cy="504000"/>
          </a:xfrm>
          <a:noFill/>
          <a:ln>
            <a:noFill/>
          </a:ln>
        </p:spPr>
        <p:txBody>
          <a:bodyPr anchor="ctr"/>
          <a:lstStyle>
            <a:lvl1pPr algn="l">
              <a:defRPr>
                <a:solidFill>
                  <a:schemeClr val="tx2"/>
                </a:solidFill>
              </a:defRPr>
            </a:lvl1pPr>
          </a:lstStyle>
          <a:p>
            <a:pPr lvl="0"/>
            <a:r>
              <a:rPr lang="de-DE"/>
              <a:t>Textmasterformat bearbeiten</a:t>
            </a:r>
          </a:p>
        </p:txBody>
      </p:sp>
      <p:sp>
        <p:nvSpPr>
          <p:cNvPr id="22" name="Titel 1"/>
          <p:cNvSpPr>
            <a:spLocks noGrp="1"/>
          </p:cNvSpPr>
          <p:nvPr>
            <p:ph type="title"/>
          </p:nvPr>
        </p:nvSpPr>
        <p:spPr>
          <a:xfrm>
            <a:off x="630000" y="368300"/>
            <a:ext cx="10938607" cy="342000"/>
          </a:xfrm>
        </p:spPr>
        <p:txBody>
          <a:bodyPr/>
          <a:lstStyle/>
          <a:p>
            <a:r>
              <a:rPr lang="de-DE"/>
              <a:t>Titelmasterformat durch Klicken bearbeiten</a:t>
            </a:r>
            <a:endParaRPr lang="de-DE" dirty="0"/>
          </a:p>
        </p:txBody>
      </p:sp>
      <p:sp>
        <p:nvSpPr>
          <p:cNvPr id="23" name="Textplatzhalter 4"/>
          <p:cNvSpPr>
            <a:spLocks noGrp="1"/>
          </p:cNvSpPr>
          <p:nvPr>
            <p:ph type="body" sz="quarter" idx="20"/>
          </p:nvPr>
        </p:nvSpPr>
        <p:spPr>
          <a:xfrm>
            <a:off x="629999" y="710513"/>
            <a:ext cx="10940400" cy="342000"/>
          </a:xfrm>
        </p:spPr>
        <p:txBody>
          <a:bodyPr anchor="ctr"/>
          <a:lstStyle>
            <a:lvl1pPr>
              <a:defRPr sz="2000"/>
            </a:lvl1pPr>
          </a:lstStyle>
          <a:p>
            <a:pPr lvl="0"/>
            <a:r>
              <a:rPr lang="de-DE"/>
              <a:t>Textmasterformat bearbeiten</a:t>
            </a:r>
          </a:p>
        </p:txBody>
      </p:sp>
    </p:spTree>
    <p:extLst>
      <p:ext uri="{BB962C8B-B14F-4D97-AF65-F5344CB8AC3E}">
        <p14:creationId xmlns:p14="http://schemas.microsoft.com/office/powerpoint/2010/main" val="1969020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 3-spaltig Rahmen blau">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0CA02A50-51B9-4EBE-B4BD-C535EA5507EA}" type="datetime1">
              <a:rPr lang="de-DE" smtClean="0"/>
              <a:t>21.05.2019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7" name="Inhaltsplatzhalter 2"/>
          <p:cNvSpPr>
            <a:spLocks noGrp="1"/>
          </p:cNvSpPr>
          <p:nvPr>
            <p:ph sz="half" idx="1"/>
          </p:nvPr>
        </p:nvSpPr>
        <p:spPr>
          <a:xfrm>
            <a:off x="628650" y="1988288"/>
            <a:ext cx="3506400" cy="3528276"/>
          </a:xfrm>
          <a:ln>
            <a:solidFill>
              <a:schemeClr val="accent1"/>
            </a:solidFill>
          </a:ln>
        </p:spPr>
        <p:txBody>
          <a:bodyPr lIns="72000" tIns="72000" rIns="72000" bIns="7200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8" name="Inhaltsplatzhalter 3"/>
          <p:cNvSpPr>
            <a:spLocks noGrp="1"/>
          </p:cNvSpPr>
          <p:nvPr>
            <p:ph sz="half" idx="2"/>
          </p:nvPr>
        </p:nvSpPr>
        <p:spPr>
          <a:xfrm>
            <a:off x="8062208" y="1987200"/>
            <a:ext cx="3506400" cy="3528000"/>
          </a:xfrm>
          <a:ln>
            <a:solidFill>
              <a:schemeClr val="tx2"/>
            </a:solidFill>
          </a:ln>
        </p:spPr>
        <p:txBody>
          <a:bodyPr lIns="72000" tIns="72000" rIns="72000" bIns="7200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9" name="Inhaltsplatzhalter 3"/>
          <p:cNvSpPr>
            <a:spLocks noGrp="1"/>
          </p:cNvSpPr>
          <p:nvPr>
            <p:ph sz="half" idx="13"/>
          </p:nvPr>
        </p:nvSpPr>
        <p:spPr>
          <a:xfrm>
            <a:off x="4346104" y="1987200"/>
            <a:ext cx="3506400" cy="3528000"/>
          </a:xfrm>
          <a:ln>
            <a:solidFill>
              <a:schemeClr val="tx2"/>
            </a:solidFill>
          </a:ln>
        </p:spPr>
        <p:txBody>
          <a:bodyPr lIns="72000" tIns="72000" rIns="72000" bIns="7200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Textplatzhalter 2"/>
          <p:cNvSpPr>
            <a:spLocks noGrp="1"/>
          </p:cNvSpPr>
          <p:nvPr>
            <p:ph type="body" sz="quarter" idx="14"/>
          </p:nvPr>
        </p:nvSpPr>
        <p:spPr>
          <a:xfrm>
            <a:off x="628650" y="1484313"/>
            <a:ext cx="3506400" cy="504000"/>
          </a:xfrm>
          <a:solidFill>
            <a:schemeClr val="tx2"/>
          </a:solidFill>
          <a:ln>
            <a:solidFill>
              <a:schemeClr val="tx2"/>
            </a:solidFill>
          </a:ln>
        </p:spPr>
        <p:txBody>
          <a:bodyPr anchor="ctr"/>
          <a:lstStyle>
            <a:lvl1pPr algn="ctr">
              <a:defRPr>
                <a:solidFill>
                  <a:schemeClr val="bg1"/>
                </a:solidFill>
              </a:defRPr>
            </a:lvl1pPr>
          </a:lstStyle>
          <a:p>
            <a:pPr lvl="0"/>
            <a:r>
              <a:rPr lang="de-DE"/>
              <a:t>Textmasterformat bearbeiten</a:t>
            </a:r>
          </a:p>
        </p:txBody>
      </p:sp>
      <p:sp>
        <p:nvSpPr>
          <p:cNvPr id="11" name="Textplatzhalter 2"/>
          <p:cNvSpPr>
            <a:spLocks noGrp="1"/>
          </p:cNvSpPr>
          <p:nvPr>
            <p:ph type="body" sz="quarter" idx="15"/>
          </p:nvPr>
        </p:nvSpPr>
        <p:spPr>
          <a:xfrm>
            <a:off x="4346104" y="1484313"/>
            <a:ext cx="3506400" cy="504000"/>
          </a:xfrm>
          <a:solidFill>
            <a:schemeClr val="tx2"/>
          </a:solidFill>
          <a:ln>
            <a:solidFill>
              <a:schemeClr val="tx2"/>
            </a:solidFill>
          </a:ln>
        </p:spPr>
        <p:txBody>
          <a:bodyPr anchor="ctr"/>
          <a:lstStyle>
            <a:lvl1pPr algn="ctr">
              <a:defRPr>
                <a:solidFill>
                  <a:schemeClr val="bg1"/>
                </a:solidFill>
              </a:defRPr>
            </a:lvl1pPr>
          </a:lstStyle>
          <a:p>
            <a:pPr lvl="0"/>
            <a:r>
              <a:rPr lang="de-DE"/>
              <a:t>Textmasterformat bearbeiten</a:t>
            </a:r>
          </a:p>
        </p:txBody>
      </p:sp>
      <p:sp>
        <p:nvSpPr>
          <p:cNvPr id="12" name="Textplatzhalter 2"/>
          <p:cNvSpPr>
            <a:spLocks noGrp="1"/>
          </p:cNvSpPr>
          <p:nvPr>
            <p:ph type="body" sz="quarter" idx="16"/>
          </p:nvPr>
        </p:nvSpPr>
        <p:spPr>
          <a:xfrm>
            <a:off x="8062208" y="1484313"/>
            <a:ext cx="3506400" cy="504000"/>
          </a:xfrm>
          <a:solidFill>
            <a:schemeClr val="tx2"/>
          </a:solidFill>
          <a:ln>
            <a:solidFill>
              <a:schemeClr val="tx2"/>
            </a:solidFill>
          </a:ln>
        </p:spPr>
        <p:txBody>
          <a:bodyPr anchor="ctr"/>
          <a:lstStyle>
            <a:lvl1pPr algn="ctr">
              <a:defRPr>
                <a:solidFill>
                  <a:schemeClr val="bg1"/>
                </a:solidFill>
              </a:defRPr>
            </a:lvl1pPr>
          </a:lstStyle>
          <a:p>
            <a:pPr lvl="0"/>
            <a:r>
              <a:rPr lang="de-DE"/>
              <a:t>Textmasterformat bearbeiten</a:t>
            </a:r>
          </a:p>
        </p:txBody>
      </p:sp>
      <p:sp>
        <p:nvSpPr>
          <p:cNvPr id="13" name="Titel 1"/>
          <p:cNvSpPr>
            <a:spLocks noGrp="1"/>
          </p:cNvSpPr>
          <p:nvPr>
            <p:ph type="title"/>
          </p:nvPr>
        </p:nvSpPr>
        <p:spPr>
          <a:xfrm>
            <a:off x="630000" y="368300"/>
            <a:ext cx="10938607" cy="342000"/>
          </a:xfrm>
        </p:spPr>
        <p:txBody>
          <a:bodyPr/>
          <a:lstStyle/>
          <a:p>
            <a:r>
              <a:rPr lang="de-DE"/>
              <a:t>Titelmasterformat durch Klicken bearbeiten</a:t>
            </a:r>
            <a:endParaRPr lang="de-DE" dirty="0"/>
          </a:p>
        </p:txBody>
      </p:sp>
      <p:sp>
        <p:nvSpPr>
          <p:cNvPr id="20" name="Textplatzhalter 4"/>
          <p:cNvSpPr>
            <a:spLocks noGrp="1"/>
          </p:cNvSpPr>
          <p:nvPr>
            <p:ph type="body" sz="quarter" idx="17"/>
          </p:nvPr>
        </p:nvSpPr>
        <p:spPr>
          <a:xfrm>
            <a:off x="629999" y="710513"/>
            <a:ext cx="10940400" cy="342000"/>
          </a:xfrm>
        </p:spPr>
        <p:txBody>
          <a:bodyPr anchor="ctr"/>
          <a:lstStyle>
            <a:lvl1pPr>
              <a:defRPr sz="2000"/>
            </a:lvl1pPr>
          </a:lstStyle>
          <a:p>
            <a:pPr lvl="0"/>
            <a:r>
              <a:rPr lang="de-DE"/>
              <a:t>Textmasterformat bearbeiten</a:t>
            </a:r>
          </a:p>
        </p:txBody>
      </p:sp>
    </p:spTree>
    <p:extLst>
      <p:ext uri="{BB962C8B-B14F-4D97-AF65-F5344CB8AC3E}">
        <p14:creationId xmlns:p14="http://schemas.microsoft.com/office/powerpoint/2010/main" val="3914893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 3-spaltig Rahmen bunt">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88389762-A378-4606-93F3-D0A3FF5CA555}" type="datetime1">
              <a:rPr lang="de-DE" smtClean="0"/>
              <a:t>21.05.2019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7" name="Inhaltsplatzhalter 2"/>
          <p:cNvSpPr>
            <a:spLocks noGrp="1"/>
          </p:cNvSpPr>
          <p:nvPr>
            <p:ph sz="half" idx="1"/>
          </p:nvPr>
        </p:nvSpPr>
        <p:spPr>
          <a:xfrm>
            <a:off x="628650" y="1988288"/>
            <a:ext cx="3506400" cy="3528276"/>
          </a:xfrm>
          <a:ln>
            <a:solidFill>
              <a:schemeClr val="accent1"/>
            </a:solidFill>
          </a:ln>
        </p:spPr>
        <p:txBody>
          <a:bodyPr lIns="72000" tIns="72000" rIns="72000" bIns="7200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8" name="Inhaltsplatzhalter 3"/>
          <p:cNvSpPr>
            <a:spLocks noGrp="1"/>
          </p:cNvSpPr>
          <p:nvPr>
            <p:ph sz="half" idx="2"/>
          </p:nvPr>
        </p:nvSpPr>
        <p:spPr>
          <a:xfrm>
            <a:off x="8062208" y="1987200"/>
            <a:ext cx="3506400" cy="3528000"/>
          </a:xfrm>
          <a:ln>
            <a:solidFill>
              <a:schemeClr val="accent2"/>
            </a:solidFill>
          </a:ln>
        </p:spPr>
        <p:txBody>
          <a:bodyPr lIns="72000" tIns="72000" rIns="72000" bIns="7200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9" name="Inhaltsplatzhalter 3"/>
          <p:cNvSpPr>
            <a:spLocks noGrp="1"/>
          </p:cNvSpPr>
          <p:nvPr>
            <p:ph sz="half" idx="13"/>
          </p:nvPr>
        </p:nvSpPr>
        <p:spPr>
          <a:xfrm>
            <a:off x="4346104" y="1987200"/>
            <a:ext cx="3506400" cy="3528000"/>
          </a:xfrm>
          <a:ln>
            <a:solidFill>
              <a:schemeClr val="tx1"/>
            </a:solidFill>
          </a:ln>
        </p:spPr>
        <p:txBody>
          <a:bodyPr lIns="72000" tIns="72000" rIns="72000" bIns="7200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Textplatzhalter 2"/>
          <p:cNvSpPr>
            <a:spLocks noGrp="1"/>
          </p:cNvSpPr>
          <p:nvPr>
            <p:ph type="body" sz="quarter" idx="14"/>
          </p:nvPr>
        </p:nvSpPr>
        <p:spPr>
          <a:xfrm>
            <a:off x="628650" y="1484313"/>
            <a:ext cx="3506400" cy="504000"/>
          </a:xfrm>
          <a:solidFill>
            <a:schemeClr val="tx2"/>
          </a:solidFill>
          <a:ln>
            <a:solidFill>
              <a:schemeClr val="tx2"/>
            </a:solidFill>
          </a:ln>
        </p:spPr>
        <p:txBody>
          <a:bodyPr anchor="ctr"/>
          <a:lstStyle>
            <a:lvl1pPr algn="ctr">
              <a:defRPr>
                <a:solidFill>
                  <a:schemeClr val="bg1"/>
                </a:solidFill>
              </a:defRPr>
            </a:lvl1pPr>
          </a:lstStyle>
          <a:p>
            <a:pPr lvl="0"/>
            <a:r>
              <a:rPr lang="de-DE"/>
              <a:t>Textmasterformat bearbeiten</a:t>
            </a:r>
          </a:p>
        </p:txBody>
      </p:sp>
      <p:sp>
        <p:nvSpPr>
          <p:cNvPr id="11" name="Textplatzhalter 2"/>
          <p:cNvSpPr>
            <a:spLocks noGrp="1"/>
          </p:cNvSpPr>
          <p:nvPr>
            <p:ph type="body" sz="quarter" idx="15"/>
          </p:nvPr>
        </p:nvSpPr>
        <p:spPr>
          <a:xfrm>
            <a:off x="4346104" y="1484313"/>
            <a:ext cx="3506400" cy="504000"/>
          </a:xfrm>
          <a:solidFill>
            <a:schemeClr val="tx1"/>
          </a:solidFill>
          <a:ln>
            <a:solidFill>
              <a:schemeClr val="tx1"/>
            </a:solidFill>
          </a:ln>
        </p:spPr>
        <p:txBody>
          <a:bodyPr anchor="ctr"/>
          <a:lstStyle>
            <a:lvl1pPr algn="ctr">
              <a:defRPr>
                <a:solidFill>
                  <a:schemeClr val="bg1"/>
                </a:solidFill>
              </a:defRPr>
            </a:lvl1pPr>
          </a:lstStyle>
          <a:p>
            <a:pPr lvl="0"/>
            <a:r>
              <a:rPr lang="de-DE"/>
              <a:t>Textmasterformat bearbeiten</a:t>
            </a:r>
          </a:p>
        </p:txBody>
      </p:sp>
      <p:sp>
        <p:nvSpPr>
          <p:cNvPr id="12" name="Textplatzhalter 2"/>
          <p:cNvSpPr>
            <a:spLocks noGrp="1"/>
          </p:cNvSpPr>
          <p:nvPr>
            <p:ph type="body" sz="quarter" idx="16"/>
          </p:nvPr>
        </p:nvSpPr>
        <p:spPr>
          <a:xfrm>
            <a:off x="8062208" y="1484313"/>
            <a:ext cx="3506400" cy="504000"/>
          </a:xfrm>
          <a:solidFill>
            <a:schemeClr val="accent2"/>
          </a:solidFill>
          <a:ln>
            <a:solidFill>
              <a:schemeClr val="accent2"/>
            </a:solidFill>
          </a:ln>
        </p:spPr>
        <p:txBody>
          <a:bodyPr anchor="ctr"/>
          <a:lstStyle>
            <a:lvl1pPr algn="ctr">
              <a:defRPr>
                <a:solidFill>
                  <a:schemeClr val="bg1"/>
                </a:solidFill>
              </a:defRPr>
            </a:lvl1pPr>
          </a:lstStyle>
          <a:p>
            <a:pPr lvl="0"/>
            <a:r>
              <a:rPr lang="de-DE"/>
              <a:t>Textmasterformat bearbeiten</a:t>
            </a:r>
          </a:p>
        </p:txBody>
      </p:sp>
      <p:sp>
        <p:nvSpPr>
          <p:cNvPr id="13" name="Titel 1"/>
          <p:cNvSpPr>
            <a:spLocks noGrp="1"/>
          </p:cNvSpPr>
          <p:nvPr>
            <p:ph type="title"/>
          </p:nvPr>
        </p:nvSpPr>
        <p:spPr>
          <a:xfrm>
            <a:off x="630000" y="368300"/>
            <a:ext cx="10938607" cy="342000"/>
          </a:xfrm>
        </p:spPr>
        <p:txBody>
          <a:bodyPr/>
          <a:lstStyle/>
          <a:p>
            <a:r>
              <a:rPr lang="de-DE"/>
              <a:t>Titelmasterformat durch Klicken bearbeiten</a:t>
            </a:r>
            <a:endParaRPr lang="de-DE" dirty="0"/>
          </a:p>
        </p:txBody>
      </p:sp>
      <p:sp>
        <p:nvSpPr>
          <p:cNvPr id="20" name="Textplatzhalter 4"/>
          <p:cNvSpPr>
            <a:spLocks noGrp="1"/>
          </p:cNvSpPr>
          <p:nvPr>
            <p:ph type="body" sz="quarter" idx="17"/>
          </p:nvPr>
        </p:nvSpPr>
        <p:spPr>
          <a:xfrm>
            <a:off x="629999" y="710513"/>
            <a:ext cx="10940400" cy="342000"/>
          </a:xfrm>
        </p:spPr>
        <p:txBody>
          <a:bodyPr anchor="ctr"/>
          <a:lstStyle>
            <a:lvl1pPr>
              <a:defRPr sz="2000"/>
            </a:lvl1pPr>
          </a:lstStyle>
          <a:p>
            <a:pPr lvl="0"/>
            <a:r>
              <a:rPr lang="de-DE"/>
              <a:t>Textmasterformat bearbeiten</a:t>
            </a:r>
          </a:p>
        </p:txBody>
      </p:sp>
    </p:spTree>
    <p:extLst>
      <p:ext uri="{BB962C8B-B14F-4D97-AF65-F5344CB8AC3E}">
        <p14:creationId xmlns:p14="http://schemas.microsoft.com/office/powerpoint/2010/main" val="4139287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 4-spaltig mit Bild">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CB43DFEE-B970-4FFD-808B-2043D04438A7}" type="datetime1">
              <a:rPr lang="de-DE" smtClean="0"/>
              <a:t>21.05.2019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7" name="Inhaltsplatzhalter 2"/>
          <p:cNvSpPr>
            <a:spLocks noGrp="1"/>
          </p:cNvSpPr>
          <p:nvPr>
            <p:ph sz="half" idx="1"/>
          </p:nvPr>
        </p:nvSpPr>
        <p:spPr>
          <a:xfrm>
            <a:off x="630000" y="4145629"/>
            <a:ext cx="2592000" cy="13680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8" name="Inhaltsplatzhalter 3"/>
          <p:cNvSpPr>
            <a:spLocks noGrp="1"/>
          </p:cNvSpPr>
          <p:nvPr>
            <p:ph sz="half" idx="2"/>
          </p:nvPr>
        </p:nvSpPr>
        <p:spPr>
          <a:xfrm>
            <a:off x="6194404" y="4145629"/>
            <a:ext cx="2592000" cy="13680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9" name="Inhaltsplatzhalter 3"/>
          <p:cNvSpPr>
            <a:spLocks noGrp="1"/>
          </p:cNvSpPr>
          <p:nvPr>
            <p:ph sz="half" idx="13"/>
          </p:nvPr>
        </p:nvSpPr>
        <p:spPr>
          <a:xfrm>
            <a:off x="3412202" y="4145629"/>
            <a:ext cx="2592000" cy="13680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Bildplatzhalter 2"/>
          <p:cNvSpPr>
            <a:spLocks noGrp="1"/>
          </p:cNvSpPr>
          <p:nvPr>
            <p:ph type="pic" sz="quarter" idx="14"/>
          </p:nvPr>
        </p:nvSpPr>
        <p:spPr>
          <a:xfrm>
            <a:off x="623888" y="2076971"/>
            <a:ext cx="2592000" cy="1980000"/>
          </a:xfrm>
        </p:spPr>
        <p:txBody>
          <a:bodyPr/>
          <a:lstStyle/>
          <a:p>
            <a:r>
              <a:rPr lang="de-DE"/>
              <a:t>Bild durch Klicken auf Symbol hinzufügen</a:t>
            </a:r>
            <a:endParaRPr lang="de-DE" dirty="0"/>
          </a:p>
        </p:txBody>
      </p:sp>
      <p:sp>
        <p:nvSpPr>
          <p:cNvPr id="11" name="Textplatzhalter 2"/>
          <p:cNvSpPr>
            <a:spLocks noGrp="1"/>
          </p:cNvSpPr>
          <p:nvPr>
            <p:ph type="body" sz="quarter" idx="15"/>
          </p:nvPr>
        </p:nvSpPr>
        <p:spPr>
          <a:xfrm>
            <a:off x="628650" y="1484313"/>
            <a:ext cx="2592000" cy="504000"/>
          </a:xfrm>
          <a:noFill/>
          <a:ln>
            <a:noFill/>
          </a:ln>
        </p:spPr>
        <p:txBody>
          <a:bodyPr anchor="ctr"/>
          <a:lstStyle>
            <a:lvl1pPr algn="l">
              <a:defRPr>
                <a:solidFill>
                  <a:schemeClr val="tx2"/>
                </a:solidFill>
              </a:defRPr>
            </a:lvl1pPr>
          </a:lstStyle>
          <a:p>
            <a:pPr lvl="0"/>
            <a:r>
              <a:rPr lang="de-DE"/>
              <a:t>Textmasterformat bearbeiten</a:t>
            </a:r>
          </a:p>
        </p:txBody>
      </p:sp>
      <p:sp>
        <p:nvSpPr>
          <p:cNvPr id="12" name="Bildplatzhalter 2"/>
          <p:cNvSpPr>
            <a:spLocks noGrp="1"/>
          </p:cNvSpPr>
          <p:nvPr>
            <p:ph type="pic" sz="quarter" idx="16"/>
          </p:nvPr>
        </p:nvSpPr>
        <p:spPr>
          <a:xfrm>
            <a:off x="3408128" y="2076971"/>
            <a:ext cx="2592000" cy="1980000"/>
          </a:xfrm>
        </p:spPr>
        <p:txBody>
          <a:bodyPr/>
          <a:lstStyle/>
          <a:p>
            <a:r>
              <a:rPr lang="de-DE"/>
              <a:t>Bild durch Klicken auf Symbol hinzufügen</a:t>
            </a:r>
            <a:endParaRPr lang="de-DE" dirty="0"/>
          </a:p>
        </p:txBody>
      </p:sp>
      <p:sp>
        <p:nvSpPr>
          <p:cNvPr id="13" name="Textplatzhalter 2"/>
          <p:cNvSpPr>
            <a:spLocks noGrp="1"/>
          </p:cNvSpPr>
          <p:nvPr>
            <p:ph type="body" sz="quarter" idx="17"/>
          </p:nvPr>
        </p:nvSpPr>
        <p:spPr>
          <a:xfrm>
            <a:off x="3411302" y="1484313"/>
            <a:ext cx="2592000" cy="504000"/>
          </a:xfrm>
          <a:noFill/>
          <a:ln>
            <a:noFill/>
          </a:ln>
        </p:spPr>
        <p:txBody>
          <a:bodyPr anchor="ctr"/>
          <a:lstStyle>
            <a:lvl1pPr algn="l">
              <a:defRPr>
                <a:solidFill>
                  <a:schemeClr val="tx2"/>
                </a:solidFill>
              </a:defRPr>
            </a:lvl1pPr>
          </a:lstStyle>
          <a:p>
            <a:pPr lvl="0"/>
            <a:r>
              <a:rPr lang="de-DE"/>
              <a:t>Textmasterformat bearbeiten</a:t>
            </a:r>
          </a:p>
        </p:txBody>
      </p:sp>
      <p:sp>
        <p:nvSpPr>
          <p:cNvPr id="20" name="Bildplatzhalter 2"/>
          <p:cNvSpPr>
            <a:spLocks noGrp="1"/>
          </p:cNvSpPr>
          <p:nvPr>
            <p:ph type="pic" sz="quarter" idx="18"/>
          </p:nvPr>
        </p:nvSpPr>
        <p:spPr>
          <a:xfrm>
            <a:off x="6192368" y="2076971"/>
            <a:ext cx="2592000" cy="1980000"/>
          </a:xfrm>
        </p:spPr>
        <p:txBody>
          <a:bodyPr/>
          <a:lstStyle/>
          <a:p>
            <a:r>
              <a:rPr lang="de-DE"/>
              <a:t>Bild durch Klicken auf Symbol hinzufügen</a:t>
            </a:r>
            <a:endParaRPr lang="de-DE" dirty="0"/>
          </a:p>
        </p:txBody>
      </p:sp>
      <p:sp>
        <p:nvSpPr>
          <p:cNvPr id="21" name="Textplatzhalter 2"/>
          <p:cNvSpPr>
            <a:spLocks noGrp="1"/>
          </p:cNvSpPr>
          <p:nvPr>
            <p:ph type="body" sz="quarter" idx="19"/>
          </p:nvPr>
        </p:nvSpPr>
        <p:spPr>
          <a:xfrm>
            <a:off x="6193954" y="1484313"/>
            <a:ext cx="2592000" cy="504000"/>
          </a:xfrm>
          <a:noFill/>
          <a:ln>
            <a:noFill/>
          </a:ln>
        </p:spPr>
        <p:txBody>
          <a:bodyPr anchor="ctr"/>
          <a:lstStyle>
            <a:lvl1pPr algn="l">
              <a:defRPr>
                <a:solidFill>
                  <a:schemeClr val="tx2"/>
                </a:solidFill>
              </a:defRPr>
            </a:lvl1pPr>
          </a:lstStyle>
          <a:p>
            <a:pPr lvl="0"/>
            <a:r>
              <a:rPr lang="de-DE"/>
              <a:t>Textmasterformat bearbeiten</a:t>
            </a:r>
          </a:p>
        </p:txBody>
      </p:sp>
      <p:sp>
        <p:nvSpPr>
          <p:cNvPr id="22" name="Inhaltsplatzhalter 3"/>
          <p:cNvSpPr>
            <a:spLocks noGrp="1"/>
          </p:cNvSpPr>
          <p:nvPr>
            <p:ph sz="half" idx="20"/>
          </p:nvPr>
        </p:nvSpPr>
        <p:spPr>
          <a:xfrm>
            <a:off x="8976607" y="4145629"/>
            <a:ext cx="2592000" cy="13680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3" name="Bildplatzhalter 2"/>
          <p:cNvSpPr>
            <a:spLocks noGrp="1"/>
          </p:cNvSpPr>
          <p:nvPr>
            <p:ph type="pic" sz="quarter" idx="21"/>
          </p:nvPr>
        </p:nvSpPr>
        <p:spPr>
          <a:xfrm>
            <a:off x="8976607" y="2076971"/>
            <a:ext cx="2592000" cy="1980000"/>
          </a:xfrm>
        </p:spPr>
        <p:txBody>
          <a:bodyPr/>
          <a:lstStyle/>
          <a:p>
            <a:r>
              <a:rPr lang="de-DE"/>
              <a:t>Bild durch Klicken auf Symbol hinzufügen</a:t>
            </a:r>
            <a:endParaRPr lang="de-DE" dirty="0"/>
          </a:p>
        </p:txBody>
      </p:sp>
      <p:sp>
        <p:nvSpPr>
          <p:cNvPr id="24" name="Textplatzhalter 2"/>
          <p:cNvSpPr>
            <a:spLocks noGrp="1"/>
          </p:cNvSpPr>
          <p:nvPr>
            <p:ph type="body" sz="quarter" idx="22"/>
          </p:nvPr>
        </p:nvSpPr>
        <p:spPr>
          <a:xfrm>
            <a:off x="8976607" y="1484313"/>
            <a:ext cx="2592000" cy="504000"/>
          </a:xfrm>
          <a:noFill/>
          <a:ln>
            <a:noFill/>
          </a:ln>
        </p:spPr>
        <p:txBody>
          <a:bodyPr anchor="ctr"/>
          <a:lstStyle>
            <a:lvl1pPr algn="l">
              <a:defRPr>
                <a:solidFill>
                  <a:schemeClr val="tx2"/>
                </a:solidFill>
              </a:defRPr>
            </a:lvl1pPr>
          </a:lstStyle>
          <a:p>
            <a:pPr lvl="0"/>
            <a:r>
              <a:rPr lang="de-DE"/>
              <a:t>Textmasterformat bearbeiten</a:t>
            </a:r>
          </a:p>
        </p:txBody>
      </p:sp>
      <p:sp>
        <p:nvSpPr>
          <p:cNvPr id="25" name="Titel 1"/>
          <p:cNvSpPr>
            <a:spLocks noGrp="1"/>
          </p:cNvSpPr>
          <p:nvPr>
            <p:ph type="title"/>
          </p:nvPr>
        </p:nvSpPr>
        <p:spPr>
          <a:xfrm>
            <a:off x="630000" y="368300"/>
            <a:ext cx="10938607" cy="342000"/>
          </a:xfrm>
        </p:spPr>
        <p:txBody>
          <a:bodyPr/>
          <a:lstStyle/>
          <a:p>
            <a:r>
              <a:rPr lang="de-DE"/>
              <a:t>Titelmasterformat durch Klicken bearbeiten</a:t>
            </a:r>
            <a:endParaRPr lang="de-DE" dirty="0"/>
          </a:p>
        </p:txBody>
      </p:sp>
      <p:sp>
        <p:nvSpPr>
          <p:cNvPr id="26" name="Textplatzhalter 4"/>
          <p:cNvSpPr>
            <a:spLocks noGrp="1"/>
          </p:cNvSpPr>
          <p:nvPr>
            <p:ph type="body" sz="quarter" idx="23"/>
          </p:nvPr>
        </p:nvSpPr>
        <p:spPr>
          <a:xfrm>
            <a:off x="629999" y="710513"/>
            <a:ext cx="10940400" cy="342000"/>
          </a:xfrm>
        </p:spPr>
        <p:txBody>
          <a:bodyPr anchor="ctr"/>
          <a:lstStyle>
            <a:lvl1pPr>
              <a:defRPr sz="2000"/>
            </a:lvl1pPr>
          </a:lstStyle>
          <a:p>
            <a:pPr lvl="0"/>
            <a:r>
              <a:rPr lang="de-DE"/>
              <a:t>Textmasterformat bearbeiten</a:t>
            </a:r>
          </a:p>
        </p:txBody>
      </p:sp>
    </p:spTree>
    <p:extLst>
      <p:ext uri="{BB962C8B-B14F-4D97-AF65-F5344CB8AC3E}">
        <p14:creationId xmlns:p14="http://schemas.microsoft.com/office/powerpoint/2010/main" val="3498033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vmlDrawing" Target="../drawings/vmlDrawing1.v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userDrawn="1">
            <p:custDataLst>
              <p:tags r:id="rId17"/>
            </p:custDataLst>
            <p:extLst>
              <p:ext uri="{D42A27DB-BD31-4B8C-83A1-F6EECF244321}">
                <p14:modId xmlns:p14="http://schemas.microsoft.com/office/powerpoint/2010/main" val="206056960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70" name="think-cell Folie" r:id="rId18" imgW="270" imgH="270" progId="TCLayout.ActiveDocument.1">
                  <p:embed/>
                </p:oleObj>
              </mc:Choice>
              <mc:Fallback>
                <p:oleObj name="think-cell Folie" r:id="rId18" imgW="270" imgH="270" progId="TCLayout.ActiveDocument.1">
                  <p:embed/>
                  <p:pic>
                    <p:nvPicPr>
                      <p:cNvPr id="0" name=""/>
                      <p:cNvPicPr/>
                      <p:nvPr/>
                    </p:nvPicPr>
                    <p:blipFill>
                      <a:blip r:embed="rId19"/>
                      <a:stretch>
                        <a:fillRect/>
                      </a:stretch>
                    </p:blipFill>
                    <p:spPr>
                      <a:xfrm>
                        <a:off x="1588" y="1588"/>
                        <a:ext cx="1587" cy="1587"/>
                      </a:xfrm>
                      <a:prstGeom prst="rect">
                        <a:avLst/>
                      </a:prstGeom>
                    </p:spPr>
                  </p:pic>
                </p:oleObj>
              </mc:Fallback>
            </mc:AlternateContent>
          </a:graphicData>
        </a:graphic>
      </p:graphicFrame>
      <p:sp>
        <p:nvSpPr>
          <p:cNvPr id="2" name="Titelplatzhalter 1"/>
          <p:cNvSpPr>
            <a:spLocks noGrp="1"/>
          </p:cNvSpPr>
          <p:nvPr>
            <p:ph type="title"/>
          </p:nvPr>
        </p:nvSpPr>
        <p:spPr>
          <a:xfrm>
            <a:off x="630000" y="368300"/>
            <a:ext cx="10938607" cy="684213"/>
          </a:xfrm>
          <a:prstGeom prst="rect">
            <a:avLst/>
          </a:prstGeom>
        </p:spPr>
        <p:txBody>
          <a:bodyPr vert="horz" lIns="0" tIns="0" rIns="0" bIns="0" rtlCol="0" anchor="ctr" anchorCtr="0">
            <a:noAutofit/>
          </a:bodyPr>
          <a:lstStyle/>
          <a:p>
            <a:r>
              <a:rPr lang="de-DE" dirty="0"/>
              <a:t>Titelmasterformat durch Klicken bearbeiten</a:t>
            </a:r>
          </a:p>
        </p:txBody>
      </p:sp>
      <p:sp>
        <p:nvSpPr>
          <p:cNvPr id="3" name="Textplatzhalter 2"/>
          <p:cNvSpPr>
            <a:spLocks noGrp="1"/>
          </p:cNvSpPr>
          <p:nvPr>
            <p:ph type="body" idx="1"/>
          </p:nvPr>
        </p:nvSpPr>
        <p:spPr>
          <a:xfrm>
            <a:off x="630001" y="1486800"/>
            <a:ext cx="10938608" cy="4029763"/>
          </a:xfrm>
          <a:prstGeom prst="rect">
            <a:avLst/>
          </a:prstGeom>
        </p:spPr>
        <p:txBody>
          <a:bodyPr vert="horz" lIns="0"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p:cNvSpPr>
            <a:spLocks noGrp="1"/>
          </p:cNvSpPr>
          <p:nvPr>
            <p:ph type="dt" sz="half" idx="2"/>
          </p:nvPr>
        </p:nvSpPr>
        <p:spPr>
          <a:xfrm>
            <a:off x="8825410" y="6494400"/>
            <a:ext cx="2743199" cy="144000"/>
          </a:xfrm>
          <a:prstGeom prst="rect">
            <a:avLst/>
          </a:prstGeom>
        </p:spPr>
        <p:txBody>
          <a:bodyPr vert="horz" lIns="0" tIns="0" rIns="0" bIns="0" rtlCol="0" anchor="ctr"/>
          <a:lstStyle>
            <a:lvl1pPr algn="r">
              <a:defRPr sz="1000">
                <a:solidFill>
                  <a:schemeClr val="tx1">
                    <a:tint val="75000"/>
                  </a:schemeClr>
                </a:solidFill>
              </a:defRPr>
            </a:lvl1pPr>
          </a:lstStyle>
          <a:p>
            <a:fld id="{C08BC9A3-D4E4-493B-A695-BBDA8D16C377}" type="datetime1">
              <a:rPr lang="de-DE" smtClean="0"/>
              <a:t>21.05.2019</a:t>
            </a:fld>
            <a:endParaRPr lang="de-DE" dirty="0"/>
          </a:p>
        </p:txBody>
      </p:sp>
      <p:sp>
        <p:nvSpPr>
          <p:cNvPr id="5" name="Fußzeilenplatzhalter 4"/>
          <p:cNvSpPr>
            <a:spLocks noGrp="1"/>
          </p:cNvSpPr>
          <p:nvPr>
            <p:ph type="ftr" sz="quarter" idx="3"/>
          </p:nvPr>
        </p:nvSpPr>
        <p:spPr>
          <a:xfrm>
            <a:off x="1880417" y="6494400"/>
            <a:ext cx="5544000" cy="144000"/>
          </a:xfrm>
          <a:prstGeom prst="rect">
            <a:avLst/>
          </a:prstGeom>
        </p:spPr>
        <p:txBody>
          <a:bodyPr vert="horz" lIns="0" tIns="0" rIns="0" bIns="0" rtlCol="0" anchor="ctr"/>
          <a:lstStyle>
            <a:lvl1pPr algn="ctr">
              <a:defRPr lang="de-DE" sz="1000" kern="1200" dirty="0">
                <a:solidFill>
                  <a:schemeClr val="tx1">
                    <a:tint val="75000"/>
                  </a:schemeClr>
                </a:solidFill>
                <a:latin typeface="+mn-lt"/>
                <a:ea typeface="+mn-ea"/>
                <a:cs typeface="+mn-cs"/>
              </a:defRPr>
            </a:lvl1pPr>
          </a:lstStyle>
          <a:p>
            <a:endParaRPr lang="de-DE" dirty="0"/>
          </a:p>
        </p:txBody>
      </p:sp>
      <p:sp>
        <p:nvSpPr>
          <p:cNvPr id="6" name="Foliennummernplatzhalter 5"/>
          <p:cNvSpPr>
            <a:spLocks noGrp="1"/>
          </p:cNvSpPr>
          <p:nvPr>
            <p:ph type="sldNum" sz="quarter" idx="4"/>
          </p:nvPr>
        </p:nvSpPr>
        <p:spPr>
          <a:xfrm>
            <a:off x="626774" y="6492679"/>
            <a:ext cx="479425" cy="144015"/>
          </a:xfrm>
          <a:prstGeom prst="rect">
            <a:avLst/>
          </a:prstGeom>
        </p:spPr>
        <p:txBody>
          <a:bodyPr vert="horz" lIns="0" tIns="0" rIns="0" bIns="0" rtlCol="0" anchor="ctr"/>
          <a:lstStyle>
            <a:lvl1pPr algn="l">
              <a:lnSpc>
                <a:spcPct val="150000"/>
              </a:lnSpc>
              <a:defRPr sz="1000">
                <a:solidFill>
                  <a:schemeClr val="tx1">
                    <a:tint val="75000"/>
                  </a:schemeClr>
                </a:solidFill>
              </a:defRPr>
            </a:lvl1pPr>
          </a:lstStyle>
          <a:p>
            <a:fld id="{45B24253-E62C-4215-B393-B45F13A987CD}" type="slidenum">
              <a:rPr lang="de-DE" smtClean="0"/>
              <a:pPr/>
              <a:t>‹Nr.›</a:t>
            </a:fld>
            <a:endParaRPr lang="de-DE" dirty="0"/>
          </a:p>
        </p:txBody>
      </p:sp>
      <p:cxnSp>
        <p:nvCxnSpPr>
          <p:cNvPr id="10" name="Gerader Verbinder 9"/>
          <p:cNvCxnSpPr/>
          <p:nvPr userDrawn="1"/>
        </p:nvCxnSpPr>
        <p:spPr>
          <a:xfrm>
            <a:off x="623888" y="1170000"/>
            <a:ext cx="10944225"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468532"/>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727" r:id="rId3"/>
    <p:sldLayoutId id="2147483724" r:id="rId4"/>
    <p:sldLayoutId id="2147483728" r:id="rId5"/>
    <p:sldLayoutId id="2147483685" r:id="rId6"/>
    <p:sldLayoutId id="2147483691" r:id="rId7"/>
    <p:sldLayoutId id="2147483684" r:id="rId8"/>
    <p:sldLayoutId id="2147483721" r:id="rId9"/>
    <p:sldLayoutId id="2147483658" r:id="rId10"/>
    <p:sldLayoutId id="2147483654" r:id="rId11"/>
    <p:sldLayoutId id="2147483649" r:id="rId12"/>
    <p:sldLayoutId id="2147483651" r:id="rId13"/>
    <p:sldLayoutId id="2147483726" r:id="rId14"/>
  </p:sldLayoutIdLst>
  <p:hf hdr="0" ftr="0" dt="0"/>
  <p:txStyles>
    <p:titleStyle>
      <a:lvl1pPr algn="l" defTabSz="914400" rtl="0" eaLnBrk="1" latinLnBrk="0" hangingPunct="1">
        <a:lnSpc>
          <a:spcPct val="100000"/>
        </a:lnSpc>
        <a:spcBef>
          <a:spcPts val="300"/>
        </a:spcBef>
        <a:spcAft>
          <a:spcPts val="300"/>
        </a:spcAft>
        <a:buNone/>
        <a:defRPr sz="2000" b="0" kern="1200">
          <a:solidFill>
            <a:schemeClr val="tx2"/>
          </a:solidFill>
          <a:latin typeface="DIN OT Light" panose="020B0504020201010104" pitchFamily="34" charset="0"/>
          <a:ea typeface="+mj-ea"/>
          <a:cs typeface="+mj-cs"/>
        </a:defRPr>
      </a:lvl1pPr>
    </p:titleStyle>
    <p:bodyStyle>
      <a:lvl1pPr marL="0" indent="0" algn="l" defTabSz="914400" rtl="0" eaLnBrk="1" latinLnBrk="0" hangingPunct="1">
        <a:lnSpc>
          <a:spcPct val="100000"/>
        </a:lnSpc>
        <a:spcBef>
          <a:spcPts val="600"/>
        </a:spcBef>
        <a:spcAft>
          <a:spcPts val="300"/>
        </a:spcAft>
        <a:buClr>
          <a:schemeClr val="tx2"/>
        </a:buClr>
        <a:buFont typeface="Wingdings" panose="05000000000000000000" pitchFamily="2" charset="2"/>
        <a:buNone/>
        <a:defRPr sz="1800" kern="1200">
          <a:solidFill>
            <a:schemeClr val="tx2"/>
          </a:solidFill>
          <a:latin typeface="DIN OT Medium" panose="020B0604020201010104" pitchFamily="34" charset="0"/>
          <a:ea typeface="+mn-ea"/>
          <a:cs typeface="+mn-cs"/>
        </a:defRPr>
      </a:lvl1pPr>
      <a:lvl2pPr marL="0" indent="0" algn="l" defTabSz="914400" rtl="0" eaLnBrk="1" latinLnBrk="0" hangingPunct="1">
        <a:lnSpc>
          <a:spcPct val="100000"/>
        </a:lnSpc>
        <a:spcBef>
          <a:spcPts val="0"/>
        </a:spcBef>
        <a:spcAft>
          <a:spcPts val="300"/>
        </a:spcAft>
        <a:buClr>
          <a:schemeClr val="tx1"/>
        </a:buClr>
        <a:buFont typeface="Symbol" panose="05050102010706020507" pitchFamily="18" charset="2"/>
        <a:buNone/>
        <a:defRPr sz="1600" kern="1200">
          <a:solidFill>
            <a:schemeClr val="tx1"/>
          </a:solidFill>
          <a:latin typeface="+mn-lt"/>
          <a:ea typeface="+mn-ea"/>
          <a:cs typeface="+mn-cs"/>
        </a:defRPr>
      </a:lvl2pPr>
      <a:lvl3pPr marL="230400" indent="-230400" algn="l" defTabSz="914400" rtl="0" eaLnBrk="1" latinLnBrk="0" hangingPunct="1">
        <a:lnSpc>
          <a:spcPct val="100000"/>
        </a:lnSpc>
        <a:spcBef>
          <a:spcPts val="0"/>
        </a:spcBef>
        <a:spcAft>
          <a:spcPts val="300"/>
        </a:spcAft>
        <a:buClr>
          <a:schemeClr val="tx2"/>
        </a:buClr>
        <a:buFont typeface="Wingdings" panose="05000000000000000000" pitchFamily="2" charset="2"/>
        <a:buChar char="§"/>
        <a:tabLst/>
        <a:defRPr sz="1600" kern="1200">
          <a:solidFill>
            <a:schemeClr val="tx1"/>
          </a:solidFill>
          <a:latin typeface="+mn-lt"/>
          <a:ea typeface="+mn-ea"/>
          <a:cs typeface="+mn-cs"/>
        </a:defRPr>
      </a:lvl3pPr>
      <a:lvl4pPr marL="460800" indent="-230400" algn="l" defTabSz="914400" rtl="0" eaLnBrk="1" latinLnBrk="0" hangingPunct="1">
        <a:lnSpc>
          <a:spcPct val="100000"/>
        </a:lnSpc>
        <a:spcBef>
          <a:spcPts val="0"/>
        </a:spcBef>
        <a:spcAft>
          <a:spcPts val="300"/>
        </a:spcAft>
        <a:buClr>
          <a:schemeClr val="tx1"/>
        </a:buClr>
        <a:buFont typeface="Symbol" panose="05050102010706020507" pitchFamily="18" charset="2"/>
        <a:buChar char="-"/>
        <a:tabLst/>
        <a:defRPr sz="1600" kern="1200">
          <a:solidFill>
            <a:schemeClr val="tx1"/>
          </a:solidFill>
          <a:latin typeface="+mn-lt"/>
          <a:ea typeface="+mn-ea"/>
          <a:cs typeface="+mn-cs"/>
        </a:defRPr>
      </a:lvl4pPr>
      <a:lvl5pPr marL="691200" indent="-230400" algn="l" defTabSz="914400" rtl="0" eaLnBrk="1" latinLnBrk="0" hangingPunct="1">
        <a:lnSpc>
          <a:spcPct val="100000"/>
        </a:lnSpc>
        <a:spcBef>
          <a:spcPts val="0"/>
        </a:spcBef>
        <a:spcAft>
          <a:spcPts val="300"/>
        </a:spcAft>
        <a:buClr>
          <a:schemeClr val="tx1"/>
        </a:buClr>
        <a:buSzPct val="100000"/>
        <a:buFont typeface="Symbol" panose="05050102010706020507" pitchFamily="18"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320">
          <p15:clr>
            <a:srgbClr val="F26B43"/>
          </p15:clr>
        </p15:guide>
        <p15:guide id="2" pos="7680">
          <p15:clr>
            <a:srgbClr val="F26B43"/>
          </p15:clr>
        </p15:guide>
        <p15:guide id="3" orient="horz" pos="232">
          <p15:clr>
            <a:srgbClr val="F26B43"/>
          </p15:clr>
        </p15:guide>
        <p15:guide id="5" pos="393">
          <p15:clr>
            <a:srgbClr val="F26B43"/>
          </p15:clr>
        </p15:guide>
        <p15:guide id="6" pos="7287">
          <p15:clr>
            <a:srgbClr val="F26B43"/>
          </p15:clr>
        </p15:guide>
        <p15:guide id="7" orient="horz" pos="663">
          <p15:clr>
            <a:srgbClr val="F26B43"/>
          </p15:clr>
        </p15:guide>
        <p15:guide id="8" orient="horz" pos="3475">
          <p15:clr>
            <a:srgbClr val="F26B43"/>
          </p15:clr>
        </p15:guide>
        <p15:guide id="10" pos="302">
          <p15:clr>
            <a:srgbClr val="F26B43"/>
          </p15:clr>
        </p15:guide>
        <p15:guide id="11" orient="horz" pos="935">
          <p15:clr>
            <a:srgbClr val="F26B43"/>
          </p15:clr>
        </p15:guide>
        <p15:guide id="12" orient="horz" pos="4088">
          <p15:clr>
            <a:srgbClr val="F26B43"/>
          </p15:clr>
        </p15:guide>
        <p15:guide id="13" orient="horz" pos="397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7.emf"/><Relationship Id="rId5" Type="http://schemas.openxmlformats.org/officeDocument/2006/relationships/oleObject" Target="../embeddings/oleObject3.bin"/><Relationship Id="rId4"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16.xml"/><Relationship Id="rId7" Type="http://schemas.openxmlformats.org/officeDocument/2006/relationships/image" Target="../media/image7.emf"/><Relationship Id="rId2" Type="http://schemas.openxmlformats.org/officeDocument/2006/relationships/tags" Target="../tags/tag15.xml"/><Relationship Id="rId1" Type="http://schemas.openxmlformats.org/officeDocument/2006/relationships/vmlDrawing" Target="../drawings/vmlDrawing12.vml"/><Relationship Id="rId6" Type="http://schemas.openxmlformats.org/officeDocument/2006/relationships/oleObject" Target="../embeddings/oleObject12.bin"/><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18.xml"/><Relationship Id="rId7" Type="http://schemas.openxmlformats.org/officeDocument/2006/relationships/image" Target="../media/image7.emf"/><Relationship Id="rId2" Type="http://schemas.openxmlformats.org/officeDocument/2006/relationships/tags" Target="../tags/tag17.xml"/><Relationship Id="rId1" Type="http://schemas.openxmlformats.org/officeDocument/2006/relationships/vmlDrawing" Target="../drawings/vmlDrawing13.vml"/><Relationship Id="rId6" Type="http://schemas.openxmlformats.org/officeDocument/2006/relationships/oleObject" Target="../embeddings/oleObject12.bin"/><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tags" Target="../tags/tag20.xml"/><Relationship Id="rId7" Type="http://schemas.openxmlformats.org/officeDocument/2006/relationships/image" Target="../media/image7.emf"/><Relationship Id="rId2" Type="http://schemas.openxmlformats.org/officeDocument/2006/relationships/tags" Target="../tags/tag19.xml"/><Relationship Id="rId1" Type="http://schemas.openxmlformats.org/officeDocument/2006/relationships/vmlDrawing" Target="../drawings/vmlDrawing14.vml"/><Relationship Id="rId6" Type="http://schemas.openxmlformats.org/officeDocument/2006/relationships/oleObject" Target="../embeddings/oleObject13.bin"/><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22.xml"/><Relationship Id="rId7" Type="http://schemas.openxmlformats.org/officeDocument/2006/relationships/image" Target="../media/image7.emf"/><Relationship Id="rId2" Type="http://schemas.openxmlformats.org/officeDocument/2006/relationships/tags" Target="../tags/tag21.xml"/><Relationship Id="rId1" Type="http://schemas.openxmlformats.org/officeDocument/2006/relationships/vmlDrawing" Target="../drawings/vmlDrawing15.vml"/><Relationship Id="rId6" Type="http://schemas.openxmlformats.org/officeDocument/2006/relationships/oleObject" Target="../embeddings/oleObject13.bin"/><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xml"/><Relationship Id="rId1" Type="http://schemas.openxmlformats.org/officeDocument/2006/relationships/vmlDrawing" Target="../drawings/vmlDrawing16.vml"/><Relationship Id="rId6" Type="http://schemas.openxmlformats.org/officeDocument/2006/relationships/image" Target="../media/image7.emf"/><Relationship Id="rId5" Type="http://schemas.openxmlformats.org/officeDocument/2006/relationships/oleObject" Target="../embeddings/oleObject14.bin"/><Relationship Id="rId4"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xml"/><Relationship Id="rId1" Type="http://schemas.openxmlformats.org/officeDocument/2006/relationships/vmlDrawing" Target="../drawings/vmlDrawing17.vml"/><Relationship Id="rId6" Type="http://schemas.openxmlformats.org/officeDocument/2006/relationships/image" Target="../media/image26.png"/><Relationship Id="rId5" Type="http://schemas.openxmlformats.org/officeDocument/2006/relationships/image" Target="../media/image7.emf"/><Relationship Id="rId4" Type="http://schemas.openxmlformats.org/officeDocument/2006/relationships/oleObject" Target="../embeddings/oleObject15.bin"/></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7.png"/><Relationship Id="rId2" Type="http://schemas.openxmlformats.org/officeDocument/2006/relationships/tags" Target="../tags/tag25.xml"/><Relationship Id="rId1" Type="http://schemas.openxmlformats.org/officeDocument/2006/relationships/vmlDrawing" Target="../drawings/vmlDrawing18.vml"/><Relationship Id="rId6" Type="http://schemas.openxmlformats.org/officeDocument/2006/relationships/image" Target="../media/image7.emf"/><Relationship Id="rId5" Type="http://schemas.openxmlformats.org/officeDocument/2006/relationships/oleObject" Target="../embeddings/oleObject16.bin"/><Relationship Id="rId4"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2.xml"/><Relationship Id="rId7" Type="http://schemas.openxmlformats.org/officeDocument/2006/relationships/hyperlink" Target="https://playground.tensorflow.org/" TargetMode="External"/><Relationship Id="rId2" Type="http://schemas.openxmlformats.org/officeDocument/2006/relationships/tags" Target="../tags/tag26.xml"/><Relationship Id="rId1" Type="http://schemas.openxmlformats.org/officeDocument/2006/relationships/vmlDrawing" Target="../drawings/vmlDrawing19.vml"/><Relationship Id="rId6" Type="http://schemas.openxmlformats.org/officeDocument/2006/relationships/image" Target="../media/image7.emf"/><Relationship Id="rId5" Type="http://schemas.openxmlformats.org/officeDocument/2006/relationships/oleObject" Target="../embeddings/oleObject17.bin"/><Relationship Id="rId4"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7.xml"/><Relationship Id="rId1" Type="http://schemas.openxmlformats.org/officeDocument/2006/relationships/vmlDrawing" Target="../drawings/vmlDrawing20.vml"/><Relationship Id="rId6" Type="http://schemas.openxmlformats.org/officeDocument/2006/relationships/image" Target="../media/image7.emf"/><Relationship Id="rId5" Type="http://schemas.openxmlformats.org/officeDocument/2006/relationships/oleObject" Target="../embeddings/oleObject18.bin"/><Relationship Id="rId4"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28.xml"/><Relationship Id="rId1" Type="http://schemas.openxmlformats.org/officeDocument/2006/relationships/vmlDrawing" Target="../drawings/vmlDrawing21.vml"/><Relationship Id="rId6" Type="http://schemas.openxmlformats.org/officeDocument/2006/relationships/image" Target="../media/image29.png"/><Relationship Id="rId5" Type="http://schemas.openxmlformats.org/officeDocument/2006/relationships/image" Target="../media/image7.emf"/><Relationship Id="rId4" Type="http://schemas.openxmlformats.org/officeDocument/2006/relationships/oleObject" Target="../embeddings/oleObject19.bin"/></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xml"/><Relationship Id="rId7" Type="http://schemas.openxmlformats.org/officeDocument/2006/relationships/image" Target="../media/image8.png"/><Relationship Id="rId2" Type="http://schemas.openxmlformats.org/officeDocument/2006/relationships/tags" Target="../tags/tag6.xml"/><Relationship Id="rId1" Type="http://schemas.openxmlformats.org/officeDocument/2006/relationships/vmlDrawing" Target="../drawings/vmlDrawing4.vml"/><Relationship Id="rId6" Type="http://schemas.openxmlformats.org/officeDocument/2006/relationships/image" Target="../media/image7.emf"/><Relationship Id="rId5" Type="http://schemas.openxmlformats.org/officeDocument/2006/relationships/oleObject" Target="../embeddings/oleObject4.bin"/><Relationship Id="rId10" Type="http://schemas.openxmlformats.org/officeDocument/2006/relationships/image" Target="../media/image11.png"/><Relationship Id="rId4" Type="http://schemas.openxmlformats.org/officeDocument/2006/relationships/notesSlide" Target="../notesSlides/notesSlide1.xml"/><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9.xml"/><Relationship Id="rId1" Type="http://schemas.openxmlformats.org/officeDocument/2006/relationships/vmlDrawing" Target="../drawings/vmlDrawing22.vml"/><Relationship Id="rId6" Type="http://schemas.openxmlformats.org/officeDocument/2006/relationships/image" Target="../media/image7.emf"/><Relationship Id="rId5" Type="http://schemas.openxmlformats.org/officeDocument/2006/relationships/oleObject" Target="../embeddings/oleObject20.bin"/><Relationship Id="rId4"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Layout" Target="../slideLayouts/slideLayout1.xml"/><Relationship Id="rId7" Type="http://schemas.openxmlformats.org/officeDocument/2006/relationships/hyperlink" Target="http://setosa.io/ev/image-kernels/" TargetMode="External"/><Relationship Id="rId2" Type="http://schemas.openxmlformats.org/officeDocument/2006/relationships/tags" Target="../tags/tag30.xml"/><Relationship Id="rId1" Type="http://schemas.openxmlformats.org/officeDocument/2006/relationships/vmlDrawing" Target="../drawings/vmlDrawing23.vml"/><Relationship Id="rId6" Type="http://schemas.openxmlformats.org/officeDocument/2006/relationships/image" Target="../media/image7.emf"/><Relationship Id="rId5" Type="http://schemas.openxmlformats.org/officeDocument/2006/relationships/oleObject" Target="../embeddings/oleObject21.bin"/><Relationship Id="rId4"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1.xml"/><Relationship Id="rId1" Type="http://schemas.openxmlformats.org/officeDocument/2006/relationships/vmlDrawing" Target="../drawings/vmlDrawing24.vml"/><Relationship Id="rId6" Type="http://schemas.openxmlformats.org/officeDocument/2006/relationships/image" Target="../media/image7.emf"/><Relationship Id="rId5" Type="http://schemas.openxmlformats.org/officeDocument/2006/relationships/oleObject" Target="../embeddings/oleObject22.bin"/><Relationship Id="rId4"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cs.ryerson.ca/~aharley/vis/conv/"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32.xml"/><Relationship Id="rId1" Type="http://schemas.openxmlformats.org/officeDocument/2006/relationships/vmlDrawing" Target="../drawings/vmlDrawing25.vml"/><Relationship Id="rId6" Type="http://schemas.openxmlformats.org/officeDocument/2006/relationships/image" Target="../media/image29.png"/><Relationship Id="rId5" Type="http://schemas.openxmlformats.org/officeDocument/2006/relationships/image" Target="../media/image7.emf"/><Relationship Id="rId4" Type="http://schemas.openxmlformats.org/officeDocument/2006/relationships/oleObject" Target="../embeddings/oleObject23.bin"/></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3.xml"/><Relationship Id="rId1" Type="http://schemas.openxmlformats.org/officeDocument/2006/relationships/vmlDrawing" Target="../drawings/vmlDrawing26.vml"/><Relationship Id="rId6" Type="http://schemas.openxmlformats.org/officeDocument/2006/relationships/image" Target="../media/image7.emf"/><Relationship Id="rId5" Type="http://schemas.openxmlformats.org/officeDocument/2006/relationships/oleObject" Target="../embeddings/oleObject24.bin"/><Relationship Id="rId4"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4.xml"/><Relationship Id="rId1" Type="http://schemas.openxmlformats.org/officeDocument/2006/relationships/vmlDrawing" Target="../drawings/vmlDrawing27.vml"/><Relationship Id="rId6" Type="http://schemas.openxmlformats.org/officeDocument/2006/relationships/image" Target="../media/image7.emf"/><Relationship Id="rId5" Type="http://schemas.openxmlformats.org/officeDocument/2006/relationships/oleObject" Target="../embeddings/oleObject25.bin"/><Relationship Id="rId4"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slideLayout" Target="../slideLayouts/slideLayout1.xml"/><Relationship Id="rId7" Type="http://schemas.openxmlformats.org/officeDocument/2006/relationships/image" Target="../media/image12.png"/><Relationship Id="rId12" Type="http://schemas.openxmlformats.org/officeDocument/2006/relationships/image" Target="../media/image17.jpeg"/><Relationship Id="rId17" Type="http://schemas.openxmlformats.org/officeDocument/2006/relationships/image" Target="../media/image22.png"/><Relationship Id="rId2" Type="http://schemas.openxmlformats.org/officeDocument/2006/relationships/tags" Target="../tags/tag7.xml"/><Relationship Id="rId16" Type="http://schemas.openxmlformats.org/officeDocument/2006/relationships/image" Target="../media/image21.png"/><Relationship Id="rId1" Type="http://schemas.openxmlformats.org/officeDocument/2006/relationships/vmlDrawing" Target="../drawings/vmlDrawing5.vml"/><Relationship Id="rId6" Type="http://schemas.openxmlformats.org/officeDocument/2006/relationships/image" Target="../media/image7.emf"/><Relationship Id="rId11" Type="http://schemas.openxmlformats.org/officeDocument/2006/relationships/image" Target="../media/image16.png"/><Relationship Id="rId5" Type="http://schemas.openxmlformats.org/officeDocument/2006/relationships/oleObject" Target="../embeddings/oleObject5.bin"/><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notesSlide" Target="../notesSlides/notesSlide2.xml"/><Relationship Id="rId9" Type="http://schemas.openxmlformats.org/officeDocument/2006/relationships/image" Target="../media/image14.png"/><Relationship Id="rId14" Type="http://schemas.openxmlformats.org/officeDocument/2006/relationships/image" Target="../media/image19.png"/></Relationships>
</file>

<file path=ppt/slides/_rels/slide3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3.xml"/><Relationship Id="rId7" Type="http://schemas.openxmlformats.org/officeDocument/2006/relationships/image" Target="../media/image12.png"/><Relationship Id="rId2" Type="http://schemas.openxmlformats.org/officeDocument/2006/relationships/tags" Target="../tags/tag35.xml"/><Relationship Id="rId1" Type="http://schemas.openxmlformats.org/officeDocument/2006/relationships/vmlDrawing" Target="../drawings/vmlDrawing28.vml"/><Relationship Id="rId6" Type="http://schemas.openxmlformats.org/officeDocument/2006/relationships/image" Target="../media/image7.emf"/><Relationship Id="rId5" Type="http://schemas.openxmlformats.org/officeDocument/2006/relationships/oleObject" Target="../embeddings/oleObject26.bin"/><Relationship Id="rId4" Type="http://schemas.openxmlformats.org/officeDocument/2006/relationships/notesSlide" Target="../notesSlides/notesSlide21.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36.xml"/><Relationship Id="rId1" Type="http://schemas.openxmlformats.org/officeDocument/2006/relationships/vmlDrawing" Target="../drawings/vmlDrawing29.vml"/><Relationship Id="rId6" Type="http://schemas.openxmlformats.org/officeDocument/2006/relationships/image" Target="../media/image29.png"/><Relationship Id="rId5" Type="http://schemas.openxmlformats.org/officeDocument/2006/relationships/image" Target="../media/image7.emf"/><Relationship Id="rId4" Type="http://schemas.openxmlformats.org/officeDocument/2006/relationships/oleObject" Target="../embeddings/oleObject27.bin"/></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7.xml"/><Relationship Id="rId1" Type="http://schemas.openxmlformats.org/officeDocument/2006/relationships/vmlDrawing" Target="../drawings/vmlDrawing30.vml"/><Relationship Id="rId5" Type="http://schemas.openxmlformats.org/officeDocument/2006/relationships/image" Target="../media/image7.emf"/><Relationship Id="rId4" Type="http://schemas.openxmlformats.org/officeDocument/2006/relationships/oleObject" Target="../embeddings/oleObject28.bin"/></Relationships>
</file>

<file path=ppt/slides/_rels/slide33.xml.rels><?xml version="1.0" encoding="UTF-8" standalone="yes"?>
<Relationships xmlns="http://schemas.openxmlformats.org/package/2006/relationships"><Relationship Id="rId8" Type="http://schemas.openxmlformats.org/officeDocument/2006/relationships/hyperlink" Target="https://github.com/tensorflow/tcav" TargetMode="External"/><Relationship Id="rId3" Type="http://schemas.openxmlformats.org/officeDocument/2006/relationships/slideLayout" Target="../slideLayouts/slideLayout2.xml"/><Relationship Id="rId7" Type="http://schemas.openxmlformats.org/officeDocument/2006/relationships/hyperlink" Target="https://deeplearning.mit.edu/" TargetMode="External"/><Relationship Id="rId2" Type="http://schemas.openxmlformats.org/officeDocument/2006/relationships/tags" Target="../tags/tag38.xml"/><Relationship Id="rId1" Type="http://schemas.openxmlformats.org/officeDocument/2006/relationships/vmlDrawing" Target="../drawings/vmlDrawing31.vml"/><Relationship Id="rId6" Type="http://schemas.openxmlformats.org/officeDocument/2006/relationships/image" Target="../media/image7.emf"/><Relationship Id="rId5" Type="http://schemas.openxmlformats.org/officeDocument/2006/relationships/oleObject" Target="../embeddings/oleObject29.bin"/><Relationship Id="rId4" Type="http://schemas.openxmlformats.org/officeDocument/2006/relationships/notesSlide" Target="../notesSlides/notesSlide2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5.png"/><Relationship Id="rId2" Type="http://schemas.openxmlformats.org/officeDocument/2006/relationships/tags" Target="../tags/tag39.xml"/><Relationship Id="rId1" Type="http://schemas.openxmlformats.org/officeDocument/2006/relationships/vmlDrawing" Target="../drawings/vmlDrawing32.vml"/><Relationship Id="rId6" Type="http://schemas.openxmlformats.org/officeDocument/2006/relationships/image" Target="../media/image7.emf"/><Relationship Id="rId5" Type="http://schemas.openxmlformats.org/officeDocument/2006/relationships/oleObject" Target="../embeddings/oleObject29.bin"/><Relationship Id="rId4" Type="http://schemas.openxmlformats.org/officeDocument/2006/relationships/notesSlide" Target="../notesSlides/notesSlide23.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0.xml"/><Relationship Id="rId1" Type="http://schemas.openxmlformats.org/officeDocument/2006/relationships/vmlDrawing" Target="../drawings/vmlDrawing33.vml"/><Relationship Id="rId6" Type="http://schemas.openxmlformats.org/officeDocument/2006/relationships/image" Target="../media/image36.gif"/><Relationship Id="rId5" Type="http://schemas.openxmlformats.org/officeDocument/2006/relationships/image" Target="../media/image7.emf"/><Relationship Id="rId4" Type="http://schemas.openxmlformats.org/officeDocument/2006/relationships/oleObject" Target="../embeddings/oleObject29.bin"/></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8.png"/><Relationship Id="rId2" Type="http://schemas.openxmlformats.org/officeDocument/2006/relationships/tags" Target="../tags/tag41.xml"/><Relationship Id="rId1" Type="http://schemas.openxmlformats.org/officeDocument/2006/relationships/vmlDrawing" Target="../drawings/vmlDrawing34.vml"/><Relationship Id="rId6" Type="http://schemas.openxmlformats.org/officeDocument/2006/relationships/image" Target="../media/image37.jpeg"/><Relationship Id="rId5" Type="http://schemas.openxmlformats.org/officeDocument/2006/relationships/image" Target="../media/image7.emf"/><Relationship Id="rId4" Type="http://schemas.openxmlformats.org/officeDocument/2006/relationships/oleObject" Target="../embeddings/oleObject29.bin"/></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2.xml"/><Relationship Id="rId1" Type="http://schemas.openxmlformats.org/officeDocument/2006/relationships/vmlDrawing" Target="../drawings/vmlDrawing35.vml"/><Relationship Id="rId6" Type="http://schemas.openxmlformats.org/officeDocument/2006/relationships/image" Target="../media/image39.png"/><Relationship Id="rId5" Type="http://schemas.openxmlformats.org/officeDocument/2006/relationships/image" Target="../media/image7.emf"/><Relationship Id="rId4" Type="http://schemas.openxmlformats.org/officeDocument/2006/relationships/oleObject" Target="../embeddings/oleObject29.bin"/></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3.xml"/><Relationship Id="rId1" Type="http://schemas.openxmlformats.org/officeDocument/2006/relationships/vmlDrawing" Target="../drawings/vmlDrawing36.vml"/><Relationship Id="rId6" Type="http://schemas.openxmlformats.org/officeDocument/2006/relationships/image" Target="../media/image40.png"/><Relationship Id="rId5" Type="http://schemas.openxmlformats.org/officeDocument/2006/relationships/image" Target="../media/image7.emf"/><Relationship Id="rId4" Type="http://schemas.openxmlformats.org/officeDocument/2006/relationships/oleObject" Target="../embeddings/oleObject29.bin"/></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2.jpeg"/><Relationship Id="rId2" Type="http://schemas.openxmlformats.org/officeDocument/2006/relationships/tags" Target="../tags/tag44.xml"/><Relationship Id="rId1" Type="http://schemas.openxmlformats.org/officeDocument/2006/relationships/vmlDrawing" Target="../drawings/vmlDrawing37.vml"/><Relationship Id="rId6" Type="http://schemas.openxmlformats.org/officeDocument/2006/relationships/image" Target="../media/image41.png"/><Relationship Id="rId5" Type="http://schemas.openxmlformats.org/officeDocument/2006/relationships/image" Target="../media/image7.emf"/><Relationship Id="rId4" Type="http://schemas.openxmlformats.org/officeDocument/2006/relationships/oleObject" Target="../embeddings/oleObject29.bin"/></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vmlDrawing" Target="../drawings/vmlDrawing6.vml"/><Relationship Id="rId5" Type="http://schemas.openxmlformats.org/officeDocument/2006/relationships/image" Target="../media/image7.emf"/><Relationship Id="rId4" Type="http://schemas.openxmlformats.org/officeDocument/2006/relationships/oleObject" Target="../embeddings/oleObject6.bin"/></Relationships>
</file>

<file path=ppt/slides/_rels/slide4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slideLayout" Target="../slideLayouts/slideLayout2.xml"/><Relationship Id="rId7" Type="http://schemas.openxmlformats.org/officeDocument/2006/relationships/image" Target="../media/image43.png"/><Relationship Id="rId2" Type="http://schemas.openxmlformats.org/officeDocument/2006/relationships/tags" Target="../tags/tag45.xml"/><Relationship Id="rId1" Type="http://schemas.openxmlformats.org/officeDocument/2006/relationships/vmlDrawing" Target="../drawings/vmlDrawing38.vml"/><Relationship Id="rId6" Type="http://schemas.openxmlformats.org/officeDocument/2006/relationships/image" Target="../media/image7.emf"/><Relationship Id="rId5" Type="http://schemas.openxmlformats.org/officeDocument/2006/relationships/oleObject" Target="../embeddings/oleObject29.bin"/><Relationship Id="rId4" Type="http://schemas.openxmlformats.org/officeDocument/2006/relationships/notesSlide" Target="../notesSlides/notesSlide24.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46.xml"/><Relationship Id="rId1" Type="http://schemas.openxmlformats.org/officeDocument/2006/relationships/vmlDrawing" Target="../drawings/vmlDrawing39.vml"/><Relationship Id="rId6" Type="http://schemas.openxmlformats.org/officeDocument/2006/relationships/image" Target="../media/image7.emf"/><Relationship Id="rId5" Type="http://schemas.openxmlformats.org/officeDocument/2006/relationships/oleObject" Target="../embeddings/oleObject30.bin"/><Relationship Id="rId4" Type="http://schemas.openxmlformats.org/officeDocument/2006/relationships/notesSlide" Target="../notesSlides/notesSlide2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vmlDrawing" Target="../drawings/vmlDrawing7.vml"/><Relationship Id="rId5" Type="http://schemas.openxmlformats.org/officeDocument/2006/relationships/image" Target="../media/image7.emf"/><Relationship Id="rId4" Type="http://schemas.openxmlformats.org/officeDocument/2006/relationships/oleObject" Target="../embeddings/oleObject7.bin"/></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0.xml"/><Relationship Id="rId1" Type="http://schemas.openxmlformats.org/officeDocument/2006/relationships/vmlDrawing" Target="../drawings/vmlDrawing8.vml"/><Relationship Id="rId5" Type="http://schemas.openxmlformats.org/officeDocument/2006/relationships/image" Target="../media/image7.emf"/><Relationship Id="rId4" Type="http://schemas.openxmlformats.org/officeDocument/2006/relationships/oleObject" Target="../embeddings/oleObject8.bin"/></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1.xml"/><Relationship Id="rId1" Type="http://schemas.openxmlformats.org/officeDocument/2006/relationships/vmlDrawing" Target="../drawings/vmlDrawing9.vml"/><Relationship Id="rId5" Type="http://schemas.openxmlformats.org/officeDocument/2006/relationships/image" Target="../media/image7.emf"/><Relationship Id="rId4" Type="http://schemas.openxmlformats.org/officeDocument/2006/relationships/oleObject" Target="../embeddings/oleObject9.bin"/></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2.xml"/><Relationship Id="rId1" Type="http://schemas.openxmlformats.org/officeDocument/2006/relationships/vmlDrawing" Target="../drawings/vmlDrawing10.vml"/><Relationship Id="rId5" Type="http://schemas.openxmlformats.org/officeDocument/2006/relationships/image" Target="../media/image7.emf"/><Relationship Id="rId4" Type="http://schemas.openxmlformats.org/officeDocument/2006/relationships/oleObject" Target="../embeddings/oleObject10.bin"/></Relationships>
</file>

<file path=ppt/slides/_rels/slide9.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7.emf"/><Relationship Id="rId2" Type="http://schemas.openxmlformats.org/officeDocument/2006/relationships/tags" Target="../tags/tag13.xml"/><Relationship Id="rId1" Type="http://schemas.openxmlformats.org/officeDocument/2006/relationships/vmlDrawing" Target="../drawings/vmlDrawing11.vml"/><Relationship Id="rId6" Type="http://schemas.openxmlformats.org/officeDocument/2006/relationships/oleObject" Target="../embeddings/oleObject11.bin"/><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2"/>
            </p:custDataLst>
            <p:extLst>
              <p:ext uri="{D42A27DB-BD31-4B8C-83A1-F6EECF244321}">
                <p14:modId xmlns:p14="http://schemas.microsoft.com/office/powerpoint/2010/main" val="20094317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807"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hteck 2" hidden="1"/>
          <p:cNvSpPr/>
          <p:nvPr>
            <p:custDataLst>
              <p:tags r:id="rId3"/>
            </p:custDataLst>
          </p:nvPr>
        </p:nvSpPr>
        <p:spPr>
          <a:xfrm>
            <a:off x="0" y="0"/>
            <a:ext cx="158750" cy="15875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endParaRPr lang="de-DE" sz="2600" dirty="0">
              <a:solidFill>
                <a:schemeClr val="tx1"/>
              </a:solidFill>
              <a:latin typeface="DIN OT Light" panose="020B0504020201010104" pitchFamily="34" charset="0"/>
              <a:ea typeface="+mj-ea"/>
              <a:cs typeface="+mj-cs"/>
              <a:sym typeface="DIN OT Light" panose="020B0504020201010104" pitchFamily="34" charset="0"/>
            </a:endParaRPr>
          </a:p>
        </p:txBody>
      </p:sp>
      <p:sp>
        <p:nvSpPr>
          <p:cNvPr id="7" name="Titel 6"/>
          <p:cNvSpPr>
            <a:spLocks noGrp="1"/>
          </p:cNvSpPr>
          <p:nvPr>
            <p:ph type="ctrTitle"/>
          </p:nvPr>
        </p:nvSpPr>
        <p:spPr/>
        <p:txBody>
          <a:bodyPr/>
          <a:lstStyle/>
          <a:p>
            <a:r>
              <a:rPr lang="de-DE" dirty="0"/>
              <a:t>eXXcellent </a:t>
            </a:r>
            <a:r>
              <a:rPr lang="de-DE" dirty="0" err="1"/>
              <a:t>workshop</a:t>
            </a:r>
            <a:r>
              <a:rPr lang="de-DE" dirty="0"/>
              <a:t> 2019 - Thema 3 „AI/ML“</a:t>
            </a:r>
          </a:p>
        </p:txBody>
      </p:sp>
      <p:sp>
        <p:nvSpPr>
          <p:cNvPr id="8" name="Textplatzhalter 7"/>
          <p:cNvSpPr>
            <a:spLocks noGrp="1"/>
          </p:cNvSpPr>
          <p:nvPr>
            <p:ph type="body" sz="quarter" idx="10"/>
          </p:nvPr>
        </p:nvSpPr>
        <p:spPr/>
        <p:txBody>
          <a:bodyPr/>
          <a:lstStyle/>
          <a:p>
            <a:r>
              <a:rPr lang="de-DE" dirty="0"/>
              <a:t>Klassifikation von Bildern mit </a:t>
            </a:r>
            <a:r>
              <a:rPr lang="de-DE" dirty="0" err="1"/>
              <a:t>Deep</a:t>
            </a:r>
            <a:r>
              <a:rPr lang="de-DE" dirty="0"/>
              <a:t> Learning</a:t>
            </a:r>
          </a:p>
        </p:txBody>
      </p:sp>
      <p:sp>
        <p:nvSpPr>
          <p:cNvPr id="9" name="Textplatzhalter 8"/>
          <p:cNvSpPr>
            <a:spLocks noGrp="1"/>
          </p:cNvSpPr>
          <p:nvPr>
            <p:ph type="body" sz="quarter" idx="11"/>
          </p:nvPr>
        </p:nvSpPr>
        <p:spPr/>
        <p:txBody>
          <a:bodyPr/>
          <a:lstStyle/>
          <a:p>
            <a:r>
              <a:rPr lang="de-DE" dirty="0"/>
              <a:t>Muriel, Yann &amp; Thomas</a:t>
            </a:r>
          </a:p>
        </p:txBody>
      </p:sp>
      <p:sp>
        <p:nvSpPr>
          <p:cNvPr id="10" name="Textplatzhalter 9"/>
          <p:cNvSpPr>
            <a:spLocks noGrp="1"/>
          </p:cNvSpPr>
          <p:nvPr>
            <p:ph type="body" sz="quarter" idx="12"/>
          </p:nvPr>
        </p:nvSpPr>
        <p:spPr/>
        <p:txBody>
          <a:bodyPr/>
          <a:lstStyle/>
          <a:p>
            <a:r>
              <a:rPr lang="de-DE" dirty="0"/>
              <a:t>Mai 2019</a:t>
            </a:r>
          </a:p>
        </p:txBody>
      </p:sp>
      <p:sp>
        <p:nvSpPr>
          <p:cNvPr id="11" name="Inhaltsplatzhalter 10"/>
          <p:cNvSpPr>
            <a:spLocks noGrp="1"/>
          </p:cNvSpPr>
          <p:nvPr>
            <p:ph sz="quarter" idx="14"/>
          </p:nvPr>
        </p:nvSpPr>
        <p:spPr/>
        <p:txBody>
          <a:bodyPr/>
          <a:lstStyle/>
          <a:p>
            <a:endParaRPr lang="de-DE"/>
          </a:p>
        </p:txBody>
      </p:sp>
    </p:spTree>
    <p:extLst>
      <p:ext uri="{BB962C8B-B14F-4D97-AF65-F5344CB8AC3E}">
        <p14:creationId xmlns:p14="http://schemas.microsoft.com/office/powerpoint/2010/main" val="30893395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ext uri="{D42A27DB-BD31-4B8C-83A1-F6EECF244321}">
                <p14:modId xmlns:p14="http://schemas.microsoft.com/office/powerpoint/2010/main" val="12684800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9974" name="think-cell Folie" r:id="rId6" imgW="473" imgH="468" progId="TCLayout.ActiveDocument.1">
                  <p:embed/>
                </p:oleObj>
              </mc:Choice>
              <mc:Fallback>
                <p:oleObj name="think-cell Folie" r:id="rId6" imgW="473" imgH="468"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7" name="Rechteck 6" hidden="1"/>
          <p:cNvSpPr/>
          <p:nvPr>
            <p:custDataLst>
              <p:tags r:id="rId3"/>
            </p:custDataLst>
          </p:nvPr>
        </p:nvSpPr>
        <p:spPr>
          <a:xfrm>
            <a:off x="0" y="0"/>
            <a:ext cx="158750" cy="15875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endParaRPr lang="de-DE" sz="2000" dirty="0">
              <a:solidFill>
                <a:schemeClr val="tx1"/>
              </a:solidFill>
              <a:latin typeface="DIN OT Light" panose="020B0504020201010104" pitchFamily="34" charset="0"/>
              <a:ea typeface="+mj-ea"/>
              <a:cs typeface="+mj-cs"/>
              <a:sym typeface="DIN OT Light" panose="020B0504020201010104" pitchFamily="34" charset="0"/>
            </a:endParaRPr>
          </a:p>
        </p:txBody>
      </p:sp>
      <p:sp>
        <p:nvSpPr>
          <p:cNvPr id="4" name="Foliennummernplatzhalter 3"/>
          <p:cNvSpPr>
            <a:spLocks noGrp="1"/>
          </p:cNvSpPr>
          <p:nvPr>
            <p:ph type="sldNum" sz="quarter" idx="12"/>
          </p:nvPr>
        </p:nvSpPr>
        <p:spPr/>
        <p:txBody>
          <a:bodyPr/>
          <a:lstStyle/>
          <a:p>
            <a:fld id="{45B24253-E62C-4215-B393-B45F13A987CD}" type="slidenum">
              <a:rPr lang="de-DE" smtClean="0"/>
              <a:pPr/>
              <a:t>10</a:t>
            </a:fld>
            <a:endParaRPr lang="de-DE" dirty="0"/>
          </a:p>
        </p:txBody>
      </p:sp>
      <p:sp>
        <p:nvSpPr>
          <p:cNvPr id="5" name="Titel 4"/>
          <p:cNvSpPr>
            <a:spLocks noGrp="1"/>
          </p:cNvSpPr>
          <p:nvPr>
            <p:ph type="title"/>
          </p:nvPr>
        </p:nvSpPr>
        <p:spPr/>
        <p:txBody>
          <a:bodyPr/>
          <a:lstStyle/>
          <a:p>
            <a:r>
              <a:rPr lang="de-DE" dirty="0"/>
              <a:t>Grundlagen neuronale Netze</a:t>
            </a:r>
          </a:p>
        </p:txBody>
      </p:sp>
      <p:sp>
        <p:nvSpPr>
          <p:cNvPr id="6" name="Textplatzhalter 5"/>
          <p:cNvSpPr>
            <a:spLocks noGrp="1"/>
          </p:cNvSpPr>
          <p:nvPr>
            <p:ph type="body" sz="quarter" idx="13"/>
          </p:nvPr>
        </p:nvSpPr>
        <p:spPr/>
        <p:txBody>
          <a:bodyPr/>
          <a:lstStyle/>
          <a:p>
            <a:r>
              <a:rPr lang="de-DE" dirty="0"/>
              <a:t>Aufbau eines Neurons</a:t>
            </a:r>
          </a:p>
        </p:txBody>
      </p:sp>
      <p:cxnSp>
        <p:nvCxnSpPr>
          <p:cNvPr id="10" name="Gerader Verbinder 9">
            <a:extLst>
              <a:ext uri="{FF2B5EF4-FFF2-40B4-BE49-F238E27FC236}">
                <a16:creationId xmlns:a16="http://schemas.microsoft.com/office/drawing/2014/main" id="{07CD2910-9681-4EAC-BBD8-4E9ACA8D1781}"/>
              </a:ext>
            </a:extLst>
          </p:cNvPr>
          <p:cNvCxnSpPr>
            <a:cxnSpLocks/>
            <a:stCxn id="22" idx="6"/>
          </p:cNvCxnSpPr>
          <p:nvPr/>
        </p:nvCxnSpPr>
        <p:spPr>
          <a:xfrm>
            <a:off x="3385512" y="1885083"/>
            <a:ext cx="3503978" cy="1170955"/>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2" name="Ellipse 11"/>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4000" dirty="0">
                <a:solidFill>
                  <a:schemeClr val="tx1"/>
                </a:solidFill>
                <a:latin typeface="+mj-lt"/>
                <a:cs typeface="Arial" panose="020B0604020202020204" pitchFamily="34" charset="0"/>
              </a:rPr>
              <a:t>∑</a:t>
            </a:r>
            <a:r>
              <a:rPr lang="de-DE" sz="4000" b="1" dirty="0">
                <a:solidFill>
                  <a:schemeClr val="accent3"/>
                </a:solidFill>
                <a:latin typeface="+mj-lt"/>
              </a:rPr>
              <a:t> </a:t>
            </a:r>
            <a:r>
              <a:rPr lang="de-DE" sz="4000" dirty="0">
                <a:solidFill>
                  <a:schemeClr val="tx1"/>
                </a:solidFill>
                <a:latin typeface="+mj-lt"/>
              </a:rPr>
              <a:t> </a:t>
            </a:r>
            <a:r>
              <a:rPr lang="el-GR" sz="4000" dirty="0">
                <a:solidFill>
                  <a:schemeClr val="tx1"/>
                </a:solidFill>
                <a:latin typeface="+mj-lt"/>
              </a:rPr>
              <a:t>σ</a:t>
            </a:r>
            <a:endParaRPr lang="de-DE" b="1" baseline="-25000" dirty="0">
              <a:solidFill>
                <a:schemeClr val="accent3"/>
              </a:solidFill>
              <a:latin typeface="+mj-lt"/>
            </a:endParaRPr>
          </a:p>
        </p:txBody>
      </p:sp>
      <p:sp>
        <p:nvSpPr>
          <p:cNvPr id="22" name="Ellipse 21">
            <a:extLst>
              <a:ext uri="{FF2B5EF4-FFF2-40B4-BE49-F238E27FC236}">
                <a16:creationId xmlns:a16="http://schemas.microsoft.com/office/drawing/2014/main" id="{A711A4F7-0C25-40D8-9767-910E416DC1EA}"/>
              </a:ext>
            </a:extLst>
          </p:cNvPr>
          <p:cNvSpPr/>
          <p:nvPr/>
        </p:nvSpPr>
        <p:spPr>
          <a:xfrm>
            <a:off x="2877512" y="1631083"/>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x</a:t>
            </a:r>
            <a:r>
              <a:rPr lang="de-DE" baseline="-25000" dirty="0">
                <a:solidFill>
                  <a:schemeClr val="tx1"/>
                </a:solidFill>
                <a:latin typeface="+mj-lt"/>
              </a:rPr>
              <a:t>0</a:t>
            </a:r>
            <a:r>
              <a:rPr lang="de-DE" sz="1000" dirty="0">
                <a:solidFill>
                  <a:schemeClr val="tx1"/>
                </a:solidFill>
                <a:latin typeface="+mj-lt"/>
              </a:rPr>
              <a:t>=1</a:t>
            </a:r>
            <a:endParaRPr lang="de-DE" sz="1000" baseline="-25000" dirty="0">
              <a:solidFill>
                <a:schemeClr val="tx1"/>
              </a:solidFill>
              <a:latin typeface="+mj-lt"/>
            </a:endParaRPr>
          </a:p>
        </p:txBody>
      </p:sp>
      <p:sp>
        <p:nvSpPr>
          <p:cNvPr id="43" name="Rechteck 42">
            <a:extLst>
              <a:ext uri="{FF2B5EF4-FFF2-40B4-BE49-F238E27FC236}">
                <a16:creationId xmlns:a16="http://schemas.microsoft.com/office/drawing/2014/main" id="{59528F79-6B77-4076-9D3B-F47B9E589819}"/>
              </a:ext>
            </a:extLst>
          </p:cNvPr>
          <p:cNvSpPr/>
          <p:nvPr/>
        </p:nvSpPr>
        <p:spPr>
          <a:xfrm>
            <a:off x="4951809" y="2391125"/>
            <a:ext cx="253274" cy="276999"/>
          </a:xfrm>
          <a:prstGeom prst="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de-DE" dirty="0">
                <a:solidFill>
                  <a:schemeClr val="tx1"/>
                </a:solidFill>
                <a:latin typeface="+mj-lt"/>
              </a:rPr>
              <a:t>w</a:t>
            </a:r>
            <a:r>
              <a:rPr lang="de-DE" baseline="-25000" dirty="0">
                <a:solidFill>
                  <a:schemeClr val="tx1"/>
                </a:solidFill>
                <a:latin typeface="+mj-lt"/>
              </a:rPr>
              <a:t>0</a:t>
            </a:r>
          </a:p>
        </p:txBody>
      </p:sp>
      <p:grpSp>
        <p:nvGrpSpPr>
          <p:cNvPr id="2" name="Gruppieren 1"/>
          <p:cNvGrpSpPr/>
          <p:nvPr/>
        </p:nvGrpSpPr>
        <p:grpSpPr>
          <a:xfrm>
            <a:off x="1780837" y="2212076"/>
            <a:ext cx="1604675" cy="3014841"/>
            <a:chOff x="1780837" y="2212076"/>
            <a:chExt cx="1604675" cy="3014841"/>
          </a:xfrm>
        </p:grpSpPr>
        <p:sp>
          <p:nvSpPr>
            <p:cNvPr id="18" name="Ellipse 17">
              <a:extLst>
                <a:ext uri="{FF2B5EF4-FFF2-40B4-BE49-F238E27FC236}">
                  <a16:creationId xmlns:a16="http://schemas.microsoft.com/office/drawing/2014/main" id="{4777B433-A015-4BBD-BB37-368443FC1B95}"/>
                </a:ext>
              </a:extLst>
            </p:cNvPr>
            <p:cNvSpPr/>
            <p:nvPr/>
          </p:nvSpPr>
          <p:spPr>
            <a:xfrm>
              <a:off x="2877512" y="2212076"/>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x</a:t>
              </a:r>
              <a:r>
                <a:rPr lang="de-DE" baseline="-25000" dirty="0">
                  <a:solidFill>
                    <a:schemeClr val="tx1"/>
                  </a:solidFill>
                  <a:latin typeface="+mj-lt"/>
                </a:rPr>
                <a:t>1</a:t>
              </a:r>
            </a:p>
          </p:txBody>
        </p:sp>
        <p:sp>
          <p:nvSpPr>
            <p:cNvPr id="19" name="Ellipse 18">
              <a:extLst>
                <a:ext uri="{FF2B5EF4-FFF2-40B4-BE49-F238E27FC236}">
                  <a16:creationId xmlns:a16="http://schemas.microsoft.com/office/drawing/2014/main" id="{E7F0870F-D6FE-46DA-925A-14A5BD06F9FC}"/>
                </a:ext>
              </a:extLst>
            </p:cNvPr>
            <p:cNvSpPr/>
            <p:nvPr/>
          </p:nvSpPr>
          <p:spPr>
            <a:xfrm>
              <a:off x="2877512" y="2858379"/>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a:solidFill>
                    <a:schemeClr val="tx1"/>
                  </a:solidFill>
                  <a:latin typeface="+mj-lt"/>
                </a:rPr>
                <a:t>x</a:t>
              </a:r>
              <a:r>
                <a:rPr lang="de-DE" baseline="-25000">
                  <a:solidFill>
                    <a:schemeClr val="tx1"/>
                  </a:solidFill>
                  <a:latin typeface="+mj-lt"/>
                </a:rPr>
                <a:t>2</a:t>
              </a:r>
              <a:endParaRPr lang="de-DE" baseline="-25000" dirty="0">
                <a:solidFill>
                  <a:schemeClr val="tx1"/>
                </a:solidFill>
                <a:latin typeface="+mj-lt"/>
              </a:endParaRPr>
            </a:p>
          </p:txBody>
        </p:sp>
        <p:sp>
          <p:nvSpPr>
            <p:cNvPr id="20" name="Ellipse 19">
              <a:extLst>
                <a:ext uri="{FF2B5EF4-FFF2-40B4-BE49-F238E27FC236}">
                  <a16:creationId xmlns:a16="http://schemas.microsoft.com/office/drawing/2014/main" id="{2D603D27-CF82-468B-9FCE-01A700830E03}"/>
                </a:ext>
              </a:extLst>
            </p:cNvPr>
            <p:cNvSpPr/>
            <p:nvPr/>
          </p:nvSpPr>
          <p:spPr>
            <a:xfrm>
              <a:off x="2877512" y="3504682"/>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a:solidFill>
                    <a:schemeClr val="tx1"/>
                  </a:solidFill>
                  <a:latin typeface="+mj-lt"/>
                </a:rPr>
                <a:t>x</a:t>
              </a:r>
              <a:r>
                <a:rPr lang="de-DE" baseline="-25000">
                  <a:solidFill>
                    <a:schemeClr val="tx1"/>
                  </a:solidFill>
                  <a:latin typeface="+mj-lt"/>
                </a:rPr>
                <a:t>3</a:t>
              </a:r>
              <a:endParaRPr lang="de-DE" baseline="-25000" dirty="0">
                <a:solidFill>
                  <a:schemeClr val="tx1"/>
                </a:solidFill>
                <a:latin typeface="+mj-lt"/>
              </a:endParaRPr>
            </a:p>
          </p:txBody>
        </p:sp>
        <p:sp>
          <p:nvSpPr>
            <p:cNvPr id="21" name="Ellipse 20">
              <a:extLst>
                <a:ext uri="{FF2B5EF4-FFF2-40B4-BE49-F238E27FC236}">
                  <a16:creationId xmlns:a16="http://schemas.microsoft.com/office/drawing/2014/main" id="{356D93B8-CFBC-4655-8793-EA8FFA3E42A6}"/>
                </a:ext>
              </a:extLst>
            </p:cNvPr>
            <p:cNvSpPr/>
            <p:nvPr/>
          </p:nvSpPr>
          <p:spPr>
            <a:xfrm>
              <a:off x="2877512" y="4718917"/>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err="1">
                  <a:solidFill>
                    <a:schemeClr val="tx1"/>
                  </a:solidFill>
                  <a:latin typeface="+mj-lt"/>
                </a:rPr>
                <a:t>x</a:t>
              </a:r>
              <a:r>
                <a:rPr lang="de-DE" baseline="-25000" dirty="0" err="1">
                  <a:solidFill>
                    <a:schemeClr val="tx1"/>
                  </a:solidFill>
                  <a:latin typeface="+mj-lt"/>
                </a:rPr>
                <a:t>n</a:t>
              </a:r>
              <a:endParaRPr lang="de-DE" baseline="-25000" dirty="0">
                <a:solidFill>
                  <a:schemeClr val="tx1"/>
                </a:solidFill>
                <a:latin typeface="+mj-lt"/>
              </a:endParaRPr>
            </a:p>
          </p:txBody>
        </p:sp>
        <p:sp>
          <p:nvSpPr>
            <p:cNvPr id="23" name="Ellipse 22">
              <a:extLst>
                <a:ext uri="{FF2B5EF4-FFF2-40B4-BE49-F238E27FC236}">
                  <a16:creationId xmlns:a16="http://schemas.microsoft.com/office/drawing/2014/main" id="{2D603D27-CF82-468B-9FCE-01A700830E03}"/>
                </a:ext>
              </a:extLst>
            </p:cNvPr>
            <p:cNvSpPr/>
            <p:nvPr/>
          </p:nvSpPr>
          <p:spPr>
            <a:xfrm>
              <a:off x="2877512" y="4150985"/>
              <a:ext cx="508000" cy="508000"/>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a:t>
              </a:r>
              <a:endParaRPr lang="de-DE" baseline="-25000" dirty="0">
                <a:solidFill>
                  <a:schemeClr val="tx1"/>
                </a:solidFill>
                <a:latin typeface="+mj-lt"/>
              </a:endParaRPr>
            </a:p>
          </p:txBody>
        </p:sp>
        <p:sp>
          <p:nvSpPr>
            <p:cNvPr id="45" name="Textfeld 44">
              <a:extLst>
                <a:ext uri="{FF2B5EF4-FFF2-40B4-BE49-F238E27FC236}">
                  <a16:creationId xmlns:a16="http://schemas.microsoft.com/office/drawing/2014/main" id="{D1DE57E8-0A28-4EC9-84EF-9799AD5F4D85}"/>
                </a:ext>
              </a:extLst>
            </p:cNvPr>
            <p:cNvSpPr txBox="1"/>
            <p:nvPr/>
          </p:nvSpPr>
          <p:spPr>
            <a:xfrm>
              <a:off x="1780837" y="3550219"/>
              <a:ext cx="663964"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Input</a:t>
              </a:r>
            </a:p>
          </p:txBody>
        </p:sp>
        <p:sp>
          <p:nvSpPr>
            <p:cNvPr id="46" name="Geschweifte Klammer links 45">
              <a:extLst>
                <a:ext uri="{FF2B5EF4-FFF2-40B4-BE49-F238E27FC236}">
                  <a16:creationId xmlns:a16="http://schemas.microsoft.com/office/drawing/2014/main" id="{91238249-EA4C-4194-A531-4A9B5DB4E866}"/>
                </a:ext>
              </a:extLst>
            </p:cNvPr>
            <p:cNvSpPr/>
            <p:nvPr/>
          </p:nvSpPr>
          <p:spPr>
            <a:xfrm>
              <a:off x="2468377" y="2212076"/>
              <a:ext cx="328395" cy="3014841"/>
            </a:xfrm>
            <a:prstGeom prst="leftBrace">
              <a:avLst>
                <a:gd name="adj1" fmla="val 4285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sp>
        <p:nvSpPr>
          <p:cNvPr id="47" name="Textfeld 46">
            <a:extLst>
              <a:ext uri="{FF2B5EF4-FFF2-40B4-BE49-F238E27FC236}">
                <a16:creationId xmlns:a16="http://schemas.microsoft.com/office/drawing/2014/main" id="{D1DE57E8-0A28-4EC9-84EF-9799AD5F4D85}"/>
              </a:ext>
            </a:extLst>
          </p:cNvPr>
          <p:cNvSpPr txBox="1"/>
          <p:nvPr/>
        </p:nvSpPr>
        <p:spPr>
          <a:xfrm>
            <a:off x="1857781" y="1715806"/>
            <a:ext cx="587020"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Bias</a:t>
            </a:r>
          </a:p>
        </p:txBody>
      </p:sp>
      <p:grpSp>
        <p:nvGrpSpPr>
          <p:cNvPr id="3" name="Gruppieren 2"/>
          <p:cNvGrpSpPr/>
          <p:nvPr/>
        </p:nvGrpSpPr>
        <p:grpSpPr>
          <a:xfrm>
            <a:off x="3385512" y="1715806"/>
            <a:ext cx="3503978" cy="3257111"/>
            <a:chOff x="3385512" y="1715806"/>
            <a:chExt cx="3503978" cy="3257111"/>
          </a:xfrm>
        </p:grpSpPr>
        <p:cxnSp>
          <p:nvCxnSpPr>
            <p:cNvPr id="13" name="Gerader Verbinder 12">
              <a:extLst>
                <a:ext uri="{FF2B5EF4-FFF2-40B4-BE49-F238E27FC236}">
                  <a16:creationId xmlns:a16="http://schemas.microsoft.com/office/drawing/2014/main" id="{07CD2910-9681-4EAC-BBD8-4E9ACA8D1781}"/>
                </a:ext>
              </a:extLst>
            </p:cNvPr>
            <p:cNvCxnSpPr>
              <a:cxnSpLocks/>
              <a:stCxn id="18" idx="6"/>
            </p:cNvCxnSpPr>
            <p:nvPr/>
          </p:nvCxnSpPr>
          <p:spPr>
            <a:xfrm>
              <a:off x="3385512" y="2466076"/>
              <a:ext cx="3429683" cy="74236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07CD2910-9681-4EAC-BBD8-4E9ACA8D1781}"/>
                </a:ext>
              </a:extLst>
            </p:cNvPr>
            <p:cNvCxnSpPr>
              <a:cxnSpLocks/>
              <a:stCxn id="19" idx="6"/>
            </p:cNvCxnSpPr>
            <p:nvPr/>
          </p:nvCxnSpPr>
          <p:spPr>
            <a:xfrm>
              <a:off x="3385512" y="3112379"/>
              <a:ext cx="3385868" cy="248459"/>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07CD2910-9681-4EAC-BBD8-4E9ACA8D1781}"/>
                </a:ext>
              </a:extLst>
            </p:cNvPr>
            <p:cNvCxnSpPr>
              <a:cxnSpLocks/>
              <a:stCxn id="20" idx="6"/>
            </p:cNvCxnSpPr>
            <p:nvPr/>
          </p:nvCxnSpPr>
          <p:spPr>
            <a:xfrm flipV="1">
              <a:off x="3385512" y="3513238"/>
              <a:ext cx="3385868" cy="245444"/>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07CD2910-9681-4EAC-BBD8-4E9ACA8D1781}"/>
                </a:ext>
              </a:extLst>
            </p:cNvPr>
            <p:cNvCxnSpPr>
              <a:cxnSpLocks/>
              <a:stCxn id="23" idx="6"/>
            </p:cNvCxnSpPr>
            <p:nvPr/>
          </p:nvCxnSpPr>
          <p:spPr>
            <a:xfrm flipV="1">
              <a:off x="3385512" y="3665638"/>
              <a:ext cx="3429683" cy="739347"/>
            </a:xfrm>
            <a:prstGeom prst="line">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07CD2910-9681-4EAC-BBD8-4E9ACA8D1781}"/>
                </a:ext>
              </a:extLst>
            </p:cNvPr>
            <p:cNvCxnSpPr>
              <a:cxnSpLocks/>
              <a:stCxn id="21" idx="6"/>
            </p:cNvCxnSpPr>
            <p:nvPr/>
          </p:nvCxnSpPr>
          <p:spPr>
            <a:xfrm flipV="1">
              <a:off x="3385512" y="3818038"/>
              <a:ext cx="3503978" cy="1154879"/>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9" name="Rechteck 38">
              <a:extLst>
                <a:ext uri="{FF2B5EF4-FFF2-40B4-BE49-F238E27FC236}">
                  <a16:creationId xmlns:a16="http://schemas.microsoft.com/office/drawing/2014/main" id="{E7A25C1A-0E11-4176-AA40-2E5FF2A51B3E}"/>
                </a:ext>
              </a:extLst>
            </p:cNvPr>
            <p:cNvSpPr/>
            <p:nvPr/>
          </p:nvSpPr>
          <p:spPr>
            <a:xfrm>
              <a:off x="4951809" y="2767260"/>
              <a:ext cx="253274" cy="276999"/>
            </a:xfrm>
            <a:prstGeom prst="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de-DE" dirty="0">
                  <a:solidFill>
                    <a:schemeClr val="tx1"/>
                  </a:solidFill>
                  <a:latin typeface="+mj-lt"/>
                </a:rPr>
                <a:t>w</a:t>
              </a:r>
              <a:r>
                <a:rPr lang="de-DE" baseline="-25000" dirty="0">
                  <a:solidFill>
                    <a:schemeClr val="tx1"/>
                  </a:solidFill>
                  <a:latin typeface="+mj-lt"/>
                </a:rPr>
                <a:t>1</a:t>
              </a:r>
            </a:p>
          </p:txBody>
        </p:sp>
        <p:sp>
          <p:nvSpPr>
            <p:cNvPr id="40" name="Rechteck 39">
              <a:extLst>
                <a:ext uri="{FF2B5EF4-FFF2-40B4-BE49-F238E27FC236}">
                  <a16:creationId xmlns:a16="http://schemas.microsoft.com/office/drawing/2014/main" id="{AE7AD5F4-8781-44EC-9BF7-A9210D91EAD9}"/>
                </a:ext>
              </a:extLst>
            </p:cNvPr>
            <p:cNvSpPr/>
            <p:nvPr/>
          </p:nvSpPr>
          <p:spPr>
            <a:xfrm>
              <a:off x="4951809" y="3168006"/>
              <a:ext cx="253274" cy="276999"/>
            </a:xfrm>
            <a:prstGeom prst="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de-DE" dirty="0">
                  <a:solidFill>
                    <a:schemeClr val="tx1"/>
                  </a:solidFill>
                  <a:latin typeface="+mj-lt"/>
                </a:rPr>
                <a:t>w</a:t>
              </a:r>
              <a:r>
                <a:rPr lang="de-DE" baseline="-25000" dirty="0">
                  <a:solidFill>
                    <a:schemeClr val="tx1"/>
                  </a:solidFill>
                  <a:latin typeface="+mj-lt"/>
                </a:rPr>
                <a:t>2</a:t>
              </a:r>
            </a:p>
          </p:txBody>
        </p:sp>
        <p:sp>
          <p:nvSpPr>
            <p:cNvPr id="41" name="Rechteck 40">
              <a:extLst>
                <a:ext uri="{FF2B5EF4-FFF2-40B4-BE49-F238E27FC236}">
                  <a16:creationId xmlns:a16="http://schemas.microsoft.com/office/drawing/2014/main" id="{0C98BFEB-DD47-41FA-A4D0-02F071022641}"/>
                </a:ext>
              </a:extLst>
            </p:cNvPr>
            <p:cNvSpPr/>
            <p:nvPr/>
          </p:nvSpPr>
          <p:spPr>
            <a:xfrm>
              <a:off x="4951809" y="3573662"/>
              <a:ext cx="253274" cy="276999"/>
            </a:xfrm>
            <a:prstGeom prst="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de-DE" dirty="0">
                  <a:solidFill>
                    <a:schemeClr val="tx1"/>
                  </a:solidFill>
                  <a:latin typeface="+mj-lt"/>
                </a:rPr>
                <a:t>w</a:t>
              </a:r>
              <a:r>
                <a:rPr lang="de-DE" baseline="-25000" dirty="0">
                  <a:solidFill>
                    <a:schemeClr val="tx1"/>
                  </a:solidFill>
                  <a:latin typeface="+mj-lt"/>
                </a:rPr>
                <a:t>3</a:t>
              </a:r>
            </a:p>
          </p:txBody>
        </p:sp>
        <p:sp>
          <p:nvSpPr>
            <p:cNvPr id="42" name="Rechteck 41">
              <a:extLst>
                <a:ext uri="{FF2B5EF4-FFF2-40B4-BE49-F238E27FC236}">
                  <a16:creationId xmlns:a16="http://schemas.microsoft.com/office/drawing/2014/main" id="{2386E345-54A2-4B01-8957-09EFE6EBDDF6}"/>
                </a:ext>
              </a:extLst>
            </p:cNvPr>
            <p:cNvSpPr/>
            <p:nvPr/>
          </p:nvSpPr>
          <p:spPr>
            <a:xfrm>
              <a:off x="4948604" y="4380438"/>
              <a:ext cx="259686" cy="276999"/>
            </a:xfrm>
            <a:prstGeom prst="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de-DE" dirty="0" err="1">
                  <a:solidFill>
                    <a:schemeClr val="tx1"/>
                  </a:solidFill>
                  <a:latin typeface="+mj-lt"/>
                </a:rPr>
                <a:t>w</a:t>
              </a:r>
              <a:r>
                <a:rPr lang="de-DE" baseline="-25000" dirty="0" err="1">
                  <a:solidFill>
                    <a:schemeClr val="tx1"/>
                  </a:solidFill>
                  <a:latin typeface="+mj-lt"/>
                </a:rPr>
                <a:t>n</a:t>
              </a:r>
              <a:endParaRPr lang="de-DE" baseline="-25000" dirty="0">
                <a:solidFill>
                  <a:schemeClr val="tx1"/>
                </a:solidFill>
                <a:latin typeface="+mj-lt"/>
              </a:endParaRPr>
            </a:p>
          </p:txBody>
        </p:sp>
        <p:sp>
          <p:nvSpPr>
            <p:cNvPr id="48" name="Textfeld 47">
              <a:extLst>
                <a:ext uri="{FF2B5EF4-FFF2-40B4-BE49-F238E27FC236}">
                  <a16:creationId xmlns:a16="http://schemas.microsoft.com/office/drawing/2014/main" id="{D1DE57E8-0A28-4EC9-84EF-9799AD5F4D85}"/>
                </a:ext>
              </a:extLst>
            </p:cNvPr>
            <p:cNvSpPr txBox="1"/>
            <p:nvPr/>
          </p:nvSpPr>
          <p:spPr>
            <a:xfrm>
              <a:off x="4562118" y="1715806"/>
              <a:ext cx="1032655"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Gewichte</a:t>
              </a:r>
            </a:p>
          </p:txBody>
        </p:sp>
      </p:grpSp>
      <p:sp>
        <p:nvSpPr>
          <p:cNvPr id="49" name="Textfeld 48">
            <a:extLst>
              <a:ext uri="{FF2B5EF4-FFF2-40B4-BE49-F238E27FC236}">
                <a16:creationId xmlns:a16="http://schemas.microsoft.com/office/drawing/2014/main" id="{D1DE57E8-0A28-4EC9-84EF-9799AD5F4D85}"/>
              </a:ext>
            </a:extLst>
          </p:cNvPr>
          <p:cNvSpPr txBox="1"/>
          <p:nvPr/>
        </p:nvSpPr>
        <p:spPr>
          <a:xfrm>
            <a:off x="7478230" y="2455764"/>
            <a:ext cx="2116285"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Aktivierungsfunktion</a:t>
            </a:r>
          </a:p>
        </p:txBody>
      </p:sp>
      <p:cxnSp>
        <p:nvCxnSpPr>
          <p:cNvPr id="51" name="Gerader Verbinder 50">
            <a:extLst>
              <a:ext uri="{FF2B5EF4-FFF2-40B4-BE49-F238E27FC236}">
                <a16:creationId xmlns:a16="http://schemas.microsoft.com/office/drawing/2014/main" id="{07CD2910-9681-4EAC-BBD8-4E9ACA8D1781}"/>
              </a:ext>
            </a:extLst>
          </p:cNvPr>
          <p:cNvCxnSpPr>
            <a:cxnSpLocks/>
            <a:stCxn id="12" idx="6"/>
            <a:endCxn id="54" idx="1"/>
          </p:cNvCxnSpPr>
          <p:nvPr/>
        </p:nvCxnSpPr>
        <p:spPr>
          <a:xfrm>
            <a:off x="8087888" y="3429000"/>
            <a:ext cx="1516645" cy="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4" name="Textfeld 53">
            <a:extLst>
              <a:ext uri="{FF2B5EF4-FFF2-40B4-BE49-F238E27FC236}">
                <a16:creationId xmlns:a16="http://schemas.microsoft.com/office/drawing/2014/main" id="{D1DE57E8-0A28-4EC9-84EF-9799AD5F4D85}"/>
              </a:ext>
            </a:extLst>
          </p:cNvPr>
          <p:cNvSpPr txBox="1"/>
          <p:nvPr/>
        </p:nvSpPr>
        <p:spPr>
          <a:xfrm>
            <a:off x="9604533" y="3259723"/>
            <a:ext cx="806631"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Output</a:t>
            </a:r>
          </a:p>
        </p:txBody>
      </p:sp>
      <p:sp>
        <p:nvSpPr>
          <p:cNvPr id="56" name="Textfeld 55">
            <a:extLst>
              <a:ext uri="{FF2B5EF4-FFF2-40B4-BE49-F238E27FC236}">
                <a16:creationId xmlns:a16="http://schemas.microsoft.com/office/drawing/2014/main" id="{D1DE57E8-0A28-4EC9-84EF-9799AD5F4D85}"/>
              </a:ext>
            </a:extLst>
          </p:cNvPr>
          <p:cNvSpPr txBox="1"/>
          <p:nvPr/>
        </p:nvSpPr>
        <p:spPr>
          <a:xfrm>
            <a:off x="6285275" y="4078833"/>
            <a:ext cx="1192955" cy="584775"/>
          </a:xfrm>
          <a:prstGeom prst="rect">
            <a:avLst/>
          </a:prstGeom>
          <a:noFill/>
        </p:spPr>
        <p:txBody>
          <a:bodyPr wrap="none" rtlCol="0">
            <a:spAutoFit/>
          </a:bodyPr>
          <a:lstStyle/>
          <a:p>
            <a:pPr algn="ctr">
              <a:spcAft>
                <a:spcPts val="300"/>
              </a:spcAft>
              <a:buClr>
                <a:schemeClr val="tx2"/>
              </a:buClr>
            </a:pPr>
            <a:r>
              <a:rPr lang="de-DE" sz="1600" dirty="0">
                <a:solidFill>
                  <a:schemeClr val="accent1"/>
                </a:solidFill>
                <a:latin typeface="+mj-lt"/>
              </a:rPr>
              <a:t>gewichtete</a:t>
            </a:r>
            <a:br>
              <a:rPr lang="de-DE" sz="1600" dirty="0">
                <a:solidFill>
                  <a:schemeClr val="accent1"/>
                </a:solidFill>
                <a:latin typeface="+mj-lt"/>
              </a:rPr>
            </a:br>
            <a:r>
              <a:rPr lang="de-DE" sz="1600" dirty="0">
                <a:solidFill>
                  <a:schemeClr val="accent1"/>
                </a:solidFill>
                <a:latin typeface="+mj-lt"/>
              </a:rPr>
              <a:t>Summe</a:t>
            </a:r>
          </a:p>
        </p:txBody>
      </p:sp>
      <mc:AlternateContent xmlns:mc="http://schemas.openxmlformats.org/markup-compatibility/2006" xmlns:a14="http://schemas.microsoft.com/office/drawing/2010/main">
        <mc:Choice Requires="a14">
          <p:sp>
            <p:nvSpPr>
              <p:cNvPr id="57" name="Textfeld 56"/>
              <p:cNvSpPr txBox="1"/>
              <p:nvPr/>
            </p:nvSpPr>
            <p:spPr>
              <a:xfrm>
                <a:off x="6653992" y="5067402"/>
                <a:ext cx="4914615" cy="1416350"/>
              </a:xfrm>
              <a:prstGeom prst="rect">
                <a:avLst/>
              </a:prstGeom>
              <a:noFill/>
            </p:spPr>
            <p:txBody>
              <a:bodyPr wrap="none" lIns="0" tIns="0" rIns="0" bIns="0" rtlCol="0">
                <a:spAutoFit/>
              </a:bodyPr>
              <a:lstStyle/>
              <a:p>
                <a:pPr>
                  <a:spcAft>
                    <a:spcPts val="300"/>
                  </a:spcAft>
                  <a:buClr>
                    <a:schemeClr val="tx2"/>
                  </a:buClr>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𝑂𝑢𝑡𝑝𝑢𝑡</m:t>
                      </m:r>
                      <m:r>
                        <a:rPr lang="de-DE" sz="2400" b="0" i="1" smtClean="0">
                          <a:latin typeface="Cambria Math" panose="02040503050406030204" pitchFamily="18" charset="0"/>
                        </a:rPr>
                        <m:t>=</m:t>
                      </m:r>
                      <m:r>
                        <a:rPr lang="de-DE" sz="2400" b="0" i="1" smtClean="0">
                          <a:latin typeface="Cambria Math" panose="02040503050406030204" pitchFamily="18" charset="0"/>
                          <a:ea typeface="Cambria Math" panose="02040503050406030204" pitchFamily="18" charset="0"/>
                        </a:rPr>
                        <m:t>𝜎</m:t>
                      </m:r>
                      <m:d>
                        <m:dPr>
                          <m:ctrlPr>
                            <a:rPr lang="de-DE" sz="2400" b="0" i="1" smtClean="0">
                              <a:latin typeface="Cambria Math" panose="02040503050406030204" pitchFamily="18" charset="0"/>
                              <a:ea typeface="Cambria Math" panose="02040503050406030204" pitchFamily="18" charset="0"/>
                            </a:rPr>
                          </m:ctrlPr>
                        </m:dPr>
                        <m:e>
                          <m:nary>
                            <m:naryPr>
                              <m:chr m:val="∑"/>
                              <m:ctrlPr>
                                <a:rPr lang="de-DE" sz="2400" b="0" i="1" smtClean="0">
                                  <a:latin typeface="Cambria Math" panose="02040503050406030204" pitchFamily="18" charset="0"/>
                                  <a:ea typeface="Cambria Math" panose="02040503050406030204" pitchFamily="18" charset="0"/>
                                </a:rPr>
                              </m:ctrlPr>
                            </m:naryPr>
                            <m:sub>
                              <m:r>
                                <a:rPr lang="de-DE" sz="2400" b="0" i="1" smtClean="0">
                                  <a:latin typeface="Cambria Math" panose="02040503050406030204" pitchFamily="18" charset="0"/>
                                  <a:ea typeface="Cambria Math" panose="02040503050406030204" pitchFamily="18" charset="0"/>
                                </a:rPr>
                                <m:t>0</m:t>
                              </m:r>
                            </m:sub>
                            <m:sup>
                              <m:r>
                                <a:rPr lang="de-DE" sz="2400" b="0" i="1" smtClean="0">
                                  <a:latin typeface="Cambria Math" panose="02040503050406030204" pitchFamily="18" charset="0"/>
                                  <a:ea typeface="Cambria Math" panose="02040503050406030204" pitchFamily="18" charset="0"/>
                                </a:rPr>
                                <m:t>𝑛</m:t>
                              </m:r>
                            </m:sup>
                            <m:e>
                              <m:sSub>
                                <m:sSubPr>
                                  <m:ctrlPr>
                                    <a:rPr lang="de-DE" sz="2400" b="0" i="1" smtClean="0">
                                      <a:latin typeface="Cambria Math" panose="02040503050406030204" pitchFamily="18" charset="0"/>
                                      <a:ea typeface="Cambria Math" panose="02040503050406030204" pitchFamily="18" charset="0"/>
                                    </a:rPr>
                                  </m:ctrlPr>
                                </m:sSubPr>
                                <m:e>
                                  <m:r>
                                    <a:rPr lang="de-DE" sz="2400" b="0" i="1" smtClean="0">
                                      <a:latin typeface="Cambria Math" panose="02040503050406030204" pitchFamily="18" charset="0"/>
                                      <a:ea typeface="Cambria Math" panose="02040503050406030204" pitchFamily="18" charset="0"/>
                                    </a:rPr>
                                    <m:t>𝑤</m:t>
                                  </m:r>
                                </m:e>
                                <m:sub>
                                  <m:r>
                                    <a:rPr lang="de-DE" sz="2400" b="0" i="1" smtClean="0">
                                      <a:latin typeface="Cambria Math" panose="02040503050406030204" pitchFamily="18" charset="0"/>
                                      <a:ea typeface="Cambria Math" panose="02040503050406030204" pitchFamily="18" charset="0"/>
                                    </a:rPr>
                                    <m:t>𝑖</m:t>
                                  </m:r>
                                </m:sub>
                              </m:sSub>
                              <m:sSub>
                                <m:sSubPr>
                                  <m:ctrlPr>
                                    <a:rPr lang="de-DE" sz="2400" b="0" i="1" smtClean="0">
                                      <a:latin typeface="Cambria Math" panose="02040503050406030204" pitchFamily="18" charset="0"/>
                                      <a:ea typeface="Cambria Math" panose="02040503050406030204" pitchFamily="18" charset="0"/>
                                    </a:rPr>
                                  </m:ctrlPr>
                                </m:sSubPr>
                                <m:e>
                                  <m:r>
                                    <a:rPr lang="de-DE" sz="2400" b="0" i="1" smtClean="0">
                                      <a:latin typeface="Cambria Math" panose="02040503050406030204" pitchFamily="18" charset="0"/>
                                      <a:ea typeface="Cambria Math" panose="02040503050406030204" pitchFamily="18" charset="0"/>
                                    </a:rPr>
                                    <m:t>𝑥</m:t>
                                  </m:r>
                                </m:e>
                                <m:sub>
                                  <m:r>
                                    <a:rPr lang="de-DE" sz="2400" b="0" i="1" smtClean="0">
                                      <a:latin typeface="Cambria Math" panose="02040503050406030204" pitchFamily="18" charset="0"/>
                                      <a:ea typeface="Cambria Math" panose="02040503050406030204" pitchFamily="18" charset="0"/>
                                    </a:rPr>
                                    <m:t>𝑖</m:t>
                                  </m:r>
                                </m:sub>
                              </m:sSub>
                            </m:e>
                          </m:nary>
                        </m:e>
                      </m:d>
                      <m:r>
                        <a:rPr lang="de-DE" sz="2400" i="1">
                          <a:latin typeface="Cambria Math" panose="02040503050406030204" pitchFamily="18" charset="0"/>
                        </a:rPr>
                        <m:t>=</m:t>
                      </m:r>
                      <m:r>
                        <a:rPr lang="de-DE" sz="2400" i="1">
                          <a:latin typeface="Cambria Math" panose="02040503050406030204" pitchFamily="18" charset="0"/>
                          <a:ea typeface="Cambria Math" panose="02040503050406030204" pitchFamily="18" charset="0"/>
                        </a:rPr>
                        <m:t>𝜎</m:t>
                      </m:r>
                      <m:d>
                        <m:dPr>
                          <m:ctrlPr>
                            <a:rPr lang="de-DE" sz="2400" i="1">
                              <a:latin typeface="Cambria Math" panose="02040503050406030204" pitchFamily="18" charset="0"/>
                              <a:ea typeface="Cambria Math" panose="02040503050406030204" pitchFamily="18" charset="0"/>
                            </a:rPr>
                          </m:ctrlPr>
                        </m:dPr>
                        <m:e>
                          <m:sSup>
                            <m:sSupPr>
                              <m:ctrlPr>
                                <a:rPr lang="de-DE" sz="2400" i="1">
                                  <a:latin typeface="Cambria Math" panose="02040503050406030204" pitchFamily="18" charset="0"/>
                                  <a:ea typeface="Cambria Math" panose="02040503050406030204" pitchFamily="18" charset="0"/>
                                </a:rPr>
                              </m:ctrlPr>
                            </m:sSupPr>
                            <m:e>
                              <m:r>
                                <a:rPr lang="de-DE" sz="2400" i="1" smtClean="0">
                                  <a:latin typeface="Cambria Math" panose="02040503050406030204" pitchFamily="18" charset="0"/>
                                  <a:ea typeface="Cambria Math" panose="02040503050406030204" pitchFamily="18" charset="0"/>
                                </a:rPr>
                                <m:t>𝑊</m:t>
                              </m:r>
                            </m:e>
                            <m:sup>
                              <m:r>
                                <a:rPr lang="de-DE" sz="2400" i="1">
                                  <a:latin typeface="Cambria Math" panose="02040503050406030204" pitchFamily="18" charset="0"/>
                                  <a:ea typeface="Cambria Math" panose="02040503050406030204" pitchFamily="18" charset="0"/>
                                </a:rPr>
                                <m:t>𝑇</m:t>
                              </m:r>
                            </m:sup>
                          </m:sSup>
                          <m:r>
                            <a:rPr lang="de-DE" sz="2400" i="1">
                              <a:latin typeface="Cambria Math" panose="02040503050406030204" pitchFamily="18" charset="0"/>
                              <a:ea typeface="Cambria Math" panose="02040503050406030204" pitchFamily="18" charset="0"/>
                            </a:rPr>
                            <m:t>∙</m:t>
                          </m:r>
                          <m:r>
                            <a:rPr lang="de-DE" sz="2400" i="1">
                              <a:latin typeface="Cambria Math" panose="02040503050406030204" pitchFamily="18" charset="0"/>
                              <a:ea typeface="Cambria Math" panose="02040503050406030204" pitchFamily="18" charset="0"/>
                            </a:rPr>
                            <m:t>𝑋</m:t>
                          </m:r>
                        </m:e>
                      </m:d>
                    </m:oMath>
                  </m:oMathPara>
                </a14:m>
                <a:endParaRPr lang="de-DE" sz="2400" dirty="0"/>
              </a:p>
              <a:p>
                <a:pPr>
                  <a:spcAft>
                    <a:spcPts val="300"/>
                  </a:spcAft>
                  <a:buClr>
                    <a:schemeClr val="tx2"/>
                  </a:buClr>
                </a:pPr>
                <a:endParaRPr lang="de-DE" sz="2400" dirty="0"/>
              </a:p>
            </p:txBody>
          </p:sp>
        </mc:Choice>
        <mc:Fallback xmlns="">
          <p:sp>
            <p:nvSpPr>
              <p:cNvPr id="57" name="Textfeld 56"/>
              <p:cNvSpPr txBox="1">
                <a:spLocks noRot="1" noChangeAspect="1" noMove="1" noResize="1" noEditPoints="1" noAdjustHandles="1" noChangeArrowheads="1" noChangeShapeType="1" noTextEdit="1"/>
              </p:cNvSpPr>
              <p:nvPr/>
            </p:nvSpPr>
            <p:spPr>
              <a:xfrm>
                <a:off x="6653992" y="5067402"/>
                <a:ext cx="4914615" cy="1416350"/>
              </a:xfrm>
              <a:prstGeom prst="rect">
                <a:avLst/>
              </a:prstGeom>
              <a:blipFill rotWithShape="0">
                <a:blip r:embed="rId8"/>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3034915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2" grpId="0" animBg="1"/>
      <p:bldP spid="43" grpId="0"/>
      <p:bldP spid="47" grpId="0"/>
      <p:bldP spid="49" grpId="0"/>
      <p:bldP spid="54" grpId="0"/>
      <p:bldP spid="56" grpId="0"/>
      <p:bldP spid="5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6808" name="think-cell Folie" r:id="rId6" imgW="473" imgH="468" progId="TCLayout.ActiveDocument.1">
                  <p:embed/>
                </p:oleObj>
              </mc:Choice>
              <mc:Fallback>
                <p:oleObj name="think-cell Folie" r:id="rId6" imgW="473" imgH="468" progId="TCLayout.ActiveDocument.1">
                  <p:embed/>
                  <p:pic>
                    <p:nvPicPr>
                      <p:cNvPr id="8" name="Objekt 7"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7" name="Rechteck 6" hidden="1"/>
          <p:cNvSpPr/>
          <p:nvPr>
            <p:custDataLst>
              <p:tags r:id="rId3"/>
            </p:custDataLst>
          </p:nvPr>
        </p:nvSpPr>
        <p:spPr>
          <a:xfrm>
            <a:off x="0" y="0"/>
            <a:ext cx="158750" cy="15875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endParaRPr lang="de-DE" sz="2000" dirty="0">
              <a:solidFill>
                <a:schemeClr val="tx1"/>
              </a:solidFill>
              <a:latin typeface="DIN OT Light" panose="020B0504020201010104" pitchFamily="34" charset="0"/>
              <a:ea typeface="+mj-ea"/>
              <a:cs typeface="+mj-cs"/>
              <a:sym typeface="DIN OT Light" panose="020B0504020201010104" pitchFamily="34" charset="0"/>
            </a:endParaRPr>
          </a:p>
        </p:txBody>
      </p:sp>
      <p:sp>
        <p:nvSpPr>
          <p:cNvPr id="4" name="Foliennummernplatzhalter 3"/>
          <p:cNvSpPr>
            <a:spLocks noGrp="1"/>
          </p:cNvSpPr>
          <p:nvPr>
            <p:ph type="sldNum" sz="quarter" idx="12"/>
          </p:nvPr>
        </p:nvSpPr>
        <p:spPr/>
        <p:txBody>
          <a:bodyPr/>
          <a:lstStyle/>
          <a:p>
            <a:fld id="{45B24253-E62C-4215-B393-B45F13A987CD}" type="slidenum">
              <a:rPr lang="de-DE" smtClean="0"/>
              <a:pPr/>
              <a:t>11</a:t>
            </a:fld>
            <a:endParaRPr lang="de-DE" dirty="0"/>
          </a:p>
        </p:txBody>
      </p:sp>
      <p:sp>
        <p:nvSpPr>
          <p:cNvPr id="5" name="Titel 4"/>
          <p:cNvSpPr>
            <a:spLocks noGrp="1"/>
          </p:cNvSpPr>
          <p:nvPr>
            <p:ph type="title"/>
          </p:nvPr>
        </p:nvSpPr>
        <p:spPr/>
        <p:txBody>
          <a:bodyPr/>
          <a:lstStyle/>
          <a:p>
            <a:r>
              <a:rPr lang="de-DE" dirty="0"/>
              <a:t>Grundlagen neuronale Netze</a:t>
            </a:r>
          </a:p>
        </p:txBody>
      </p:sp>
      <p:sp>
        <p:nvSpPr>
          <p:cNvPr id="6" name="Textplatzhalter 5"/>
          <p:cNvSpPr>
            <a:spLocks noGrp="1"/>
          </p:cNvSpPr>
          <p:nvPr>
            <p:ph type="body" sz="quarter" idx="13"/>
          </p:nvPr>
        </p:nvSpPr>
        <p:spPr/>
        <p:txBody>
          <a:bodyPr/>
          <a:lstStyle/>
          <a:p>
            <a:r>
              <a:rPr lang="de-DE" dirty="0"/>
              <a:t>Aktivierungsfunktion </a:t>
            </a:r>
            <a:r>
              <a:rPr lang="el-GR" dirty="0"/>
              <a:t>σ</a:t>
            </a:r>
            <a:endParaRPr lang="de-DE" dirty="0"/>
          </a:p>
        </p:txBody>
      </p:sp>
      <p:sp>
        <p:nvSpPr>
          <p:cNvPr id="9" name="Textfeld 8">
            <a:extLst>
              <a:ext uri="{FF2B5EF4-FFF2-40B4-BE49-F238E27FC236}">
                <a16:creationId xmlns:a16="http://schemas.microsoft.com/office/drawing/2014/main" id="{8BA215B4-8758-4558-8E87-5A145FDFFF8D}"/>
              </a:ext>
            </a:extLst>
          </p:cNvPr>
          <p:cNvSpPr txBox="1"/>
          <p:nvPr/>
        </p:nvSpPr>
        <p:spPr>
          <a:xfrm>
            <a:off x="914400" y="1473200"/>
            <a:ext cx="9714519" cy="338554"/>
          </a:xfrm>
          <a:prstGeom prst="rect">
            <a:avLst/>
          </a:prstGeom>
          <a:noFill/>
        </p:spPr>
        <p:txBody>
          <a:bodyPr wrap="none" rtlCol="0">
            <a:spAutoFit/>
          </a:bodyPr>
          <a:lstStyle/>
          <a:p>
            <a:pPr marL="285750" indent="-285750">
              <a:spcAft>
                <a:spcPts val="300"/>
              </a:spcAft>
              <a:buClr>
                <a:schemeClr val="tx2"/>
              </a:buClr>
              <a:buFont typeface="Wingdings" panose="05000000000000000000" pitchFamily="2" charset="2"/>
              <a:buChar char="§"/>
            </a:pPr>
            <a:r>
              <a:rPr lang="de-DE" sz="1600" dirty="0"/>
              <a:t>Ermöglicht das Lernen nicht-linearer Funktionen -&gt; Essenziell für viele Anwendungsfälle in der Praxis</a:t>
            </a:r>
          </a:p>
        </p:txBody>
      </p:sp>
      <p:sp>
        <p:nvSpPr>
          <p:cNvPr id="44" name="Textfeld 43">
            <a:extLst>
              <a:ext uri="{FF2B5EF4-FFF2-40B4-BE49-F238E27FC236}">
                <a16:creationId xmlns:a16="http://schemas.microsoft.com/office/drawing/2014/main" id="{756C2A8D-76E9-459B-9FE8-0700CCCFC196}"/>
              </a:ext>
            </a:extLst>
          </p:cNvPr>
          <p:cNvSpPr txBox="1"/>
          <p:nvPr/>
        </p:nvSpPr>
        <p:spPr>
          <a:xfrm>
            <a:off x="1106199" y="6151146"/>
            <a:ext cx="6098144" cy="338554"/>
          </a:xfrm>
          <a:prstGeom prst="rect">
            <a:avLst/>
          </a:prstGeom>
          <a:noFill/>
        </p:spPr>
        <p:txBody>
          <a:bodyPr wrap="none" rtlCol="0">
            <a:spAutoFit/>
          </a:bodyPr>
          <a:lstStyle/>
          <a:p>
            <a:pPr marL="285750" indent="-285750">
              <a:spcAft>
                <a:spcPts val="300"/>
              </a:spcAft>
              <a:buClr>
                <a:schemeClr val="tx2"/>
              </a:buClr>
              <a:buFont typeface="Wingdings" panose="05000000000000000000" pitchFamily="2" charset="2"/>
              <a:buChar char="§"/>
            </a:pPr>
            <a:r>
              <a:rPr lang="de-DE" sz="1600" dirty="0"/>
              <a:t>Zusätzlich spezielle Funktionen für Output-Layer, </a:t>
            </a:r>
            <a:r>
              <a:rPr lang="de-DE" sz="1600" dirty="0" err="1"/>
              <a:t>z.b.</a:t>
            </a:r>
            <a:r>
              <a:rPr lang="de-DE" sz="1600" dirty="0"/>
              <a:t> </a:t>
            </a:r>
            <a:r>
              <a:rPr lang="de-DE" sz="1600" dirty="0" err="1"/>
              <a:t>Softmax</a:t>
            </a:r>
            <a:endParaRPr lang="de-DE" sz="1600" dirty="0"/>
          </a:p>
        </p:txBody>
      </p:sp>
      <p:pic>
        <p:nvPicPr>
          <p:cNvPr id="25" name="Grafik 24">
            <a:extLst>
              <a:ext uri="{FF2B5EF4-FFF2-40B4-BE49-F238E27FC236}">
                <a16:creationId xmlns:a16="http://schemas.microsoft.com/office/drawing/2014/main" id="{CFEAE09A-B5DC-4810-83FB-1251B34908AD}"/>
              </a:ext>
            </a:extLst>
          </p:cNvPr>
          <p:cNvPicPr>
            <a:picLocks noChangeAspect="1"/>
          </p:cNvPicPr>
          <p:nvPr/>
        </p:nvPicPr>
        <p:blipFill>
          <a:blip r:embed="rId8"/>
          <a:stretch>
            <a:fillRect/>
          </a:stretch>
        </p:blipFill>
        <p:spPr>
          <a:xfrm>
            <a:off x="3044843" y="1886837"/>
            <a:ext cx="5453631" cy="4260650"/>
          </a:xfrm>
          <a:prstGeom prst="rect">
            <a:avLst/>
          </a:prstGeom>
        </p:spPr>
      </p:pic>
    </p:spTree>
    <p:extLst>
      <p:ext uri="{BB962C8B-B14F-4D97-AF65-F5344CB8AC3E}">
        <p14:creationId xmlns:p14="http://schemas.microsoft.com/office/powerpoint/2010/main" val="2570170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2"/>
            </p:custDataLst>
            <p:extLst>
              <p:ext uri="{D42A27DB-BD31-4B8C-83A1-F6EECF244321}">
                <p14:modId xmlns:p14="http://schemas.microsoft.com/office/powerpoint/2010/main" val="23354747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8966" name="think-cell Folie" r:id="rId6" imgW="473" imgH="468" progId="TCLayout.ActiveDocument.1">
                  <p:embed/>
                </p:oleObj>
              </mc:Choice>
              <mc:Fallback>
                <p:oleObj name="think-cell Folie" r:id="rId6" imgW="473" imgH="468"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hteck 5" hidden="1"/>
          <p:cNvSpPr/>
          <p:nvPr>
            <p:custDataLst>
              <p:tags r:id="rId3"/>
            </p:custDataLst>
          </p:nvPr>
        </p:nvSpPr>
        <p:spPr>
          <a:xfrm>
            <a:off x="0" y="0"/>
            <a:ext cx="158750" cy="15875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endParaRPr lang="de-DE" sz="2000" dirty="0">
              <a:solidFill>
                <a:schemeClr val="tx1"/>
              </a:solidFill>
              <a:latin typeface="DIN OT Light" panose="020B0504020201010104" pitchFamily="34" charset="0"/>
              <a:ea typeface="+mj-ea"/>
              <a:cs typeface="+mj-cs"/>
              <a:sym typeface="DIN OT Light" panose="020B0504020201010104" pitchFamily="34" charset="0"/>
            </a:endParaRPr>
          </a:p>
        </p:txBody>
      </p:sp>
      <p:sp>
        <p:nvSpPr>
          <p:cNvPr id="30" name="Inhaltsplatzhalter 29"/>
          <p:cNvSpPr>
            <a:spLocks noGrp="1"/>
          </p:cNvSpPr>
          <p:nvPr>
            <p:ph sz="half" idx="1"/>
          </p:nvPr>
        </p:nvSpPr>
        <p:spPr>
          <a:xfrm>
            <a:off x="630000" y="1486800"/>
            <a:ext cx="10231040" cy="4029763"/>
          </a:xfrm>
        </p:spPr>
        <p:txBody>
          <a:bodyPr/>
          <a:lstStyle/>
          <a:p>
            <a:r>
              <a:rPr lang="de-DE" dirty="0"/>
              <a:t>Designentscheidungen -&gt; hängen von Aufgabe und Daten ab</a:t>
            </a:r>
          </a:p>
          <a:p>
            <a:pPr lvl="2"/>
            <a:endParaRPr lang="de-DE" dirty="0"/>
          </a:p>
          <a:p>
            <a:pPr lvl="2"/>
            <a:r>
              <a:rPr lang="de-DE" dirty="0"/>
              <a:t>Hypothesenklasse</a:t>
            </a:r>
          </a:p>
          <a:p>
            <a:pPr lvl="2"/>
            <a:r>
              <a:rPr lang="de-DE" dirty="0"/>
              <a:t>Überwachtes oder Unüberwachtes Lernen?</a:t>
            </a:r>
          </a:p>
          <a:p>
            <a:pPr lvl="2"/>
            <a:r>
              <a:rPr lang="de-DE" dirty="0"/>
              <a:t>Typ/Architektur des Netzes</a:t>
            </a:r>
          </a:p>
          <a:p>
            <a:pPr lvl="2"/>
            <a:r>
              <a:rPr lang="de-DE" dirty="0"/>
              <a:t>Input und Output des Netzes</a:t>
            </a:r>
          </a:p>
          <a:p>
            <a:pPr lvl="2"/>
            <a:r>
              <a:rPr lang="de-DE" dirty="0"/>
              <a:t>Anzahl der Layer</a:t>
            </a:r>
          </a:p>
          <a:p>
            <a:pPr lvl="2"/>
            <a:r>
              <a:rPr lang="de-DE" dirty="0"/>
              <a:t>Anzahl der Neuronen je Layer</a:t>
            </a:r>
          </a:p>
          <a:p>
            <a:pPr lvl="2"/>
            <a:r>
              <a:rPr lang="de-DE" dirty="0"/>
              <a:t>Verbindungen der Neuronen untereinander</a:t>
            </a:r>
          </a:p>
          <a:p>
            <a:pPr lvl="2"/>
            <a:r>
              <a:rPr lang="de-DE" dirty="0"/>
              <a:t>Aktivierungsfunktion für die Neuronen</a:t>
            </a:r>
          </a:p>
          <a:p>
            <a:pPr lvl="2"/>
            <a:r>
              <a:rPr lang="de-DE" dirty="0"/>
              <a:t>Diverse weitere Hyperparameter (Learning Rate, Batch Size…) </a:t>
            </a:r>
          </a:p>
          <a:p>
            <a:pPr lvl="2"/>
            <a:endParaRPr lang="de-DE" dirty="0"/>
          </a:p>
          <a:p>
            <a:pPr lvl="2"/>
            <a:endParaRPr lang="de-DE" dirty="0"/>
          </a:p>
          <a:p>
            <a:pPr indent="-230400"/>
            <a:r>
              <a:rPr lang="de-DE" dirty="0"/>
              <a:t>In der Praxis: Oft Rückgriff auf erprobte (in der Bilderkennung meistens vortrainierte) Architekturen, </a:t>
            </a:r>
            <a:r>
              <a:rPr lang="de-DE" dirty="0" err="1"/>
              <a:t>z.b.</a:t>
            </a:r>
            <a:r>
              <a:rPr lang="de-DE" dirty="0"/>
              <a:t> </a:t>
            </a:r>
            <a:r>
              <a:rPr lang="de-DE" dirty="0" err="1"/>
              <a:t>Convolutional</a:t>
            </a:r>
            <a:r>
              <a:rPr lang="de-DE" dirty="0"/>
              <a:t> </a:t>
            </a:r>
            <a:r>
              <a:rPr lang="de-DE" dirty="0" err="1"/>
              <a:t>Neural</a:t>
            </a:r>
            <a:r>
              <a:rPr lang="de-DE" dirty="0"/>
              <a:t> Networks (CNNs)</a:t>
            </a:r>
          </a:p>
        </p:txBody>
      </p:sp>
      <p:sp>
        <p:nvSpPr>
          <p:cNvPr id="3" name="Foliennummernplatzhalter 2"/>
          <p:cNvSpPr>
            <a:spLocks noGrp="1"/>
          </p:cNvSpPr>
          <p:nvPr>
            <p:ph type="sldNum" sz="quarter" idx="12"/>
          </p:nvPr>
        </p:nvSpPr>
        <p:spPr/>
        <p:txBody>
          <a:bodyPr/>
          <a:lstStyle/>
          <a:p>
            <a:fld id="{45B24253-E62C-4215-B393-B45F13A987CD}" type="slidenum">
              <a:rPr lang="de-DE" smtClean="0"/>
              <a:pPr/>
              <a:t>12</a:t>
            </a:fld>
            <a:endParaRPr lang="de-DE" dirty="0"/>
          </a:p>
        </p:txBody>
      </p:sp>
      <p:sp>
        <p:nvSpPr>
          <p:cNvPr id="38" name="Titel 1"/>
          <p:cNvSpPr>
            <a:spLocks noGrp="1"/>
          </p:cNvSpPr>
          <p:nvPr>
            <p:ph type="title"/>
          </p:nvPr>
        </p:nvSpPr>
        <p:spPr/>
        <p:txBody>
          <a:bodyPr/>
          <a:lstStyle/>
          <a:p>
            <a:r>
              <a:rPr lang="de-DE" dirty="0"/>
              <a:t>Grundlagen neuronale Netze</a:t>
            </a:r>
          </a:p>
        </p:txBody>
      </p:sp>
      <p:sp>
        <p:nvSpPr>
          <p:cNvPr id="39" name="Textplatzhalter 8"/>
          <p:cNvSpPr>
            <a:spLocks noGrp="1"/>
          </p:cNvSpPr>
          <p:nvPr>
            <p:ph type="body" sz="quarter" idx="13"/>
          </p:nvPr>
        </p:nvSpPr>
        <p:spPr/>
        <p:txBody>
          <a:bodyPr/>
          <a:lstStyle/>
          <a:p>
            <a:r>
              <a:rPr lang="de-DE" dirty="0"/>
              <a:t>Design und Training eines neuronalen Netzwerks</a:t>
            </a:r>
          </a:p>
        </p:txBody>
      </p:sp>
    </p:spTree>
    <p:extLst>
      <p:ext uri="{BB962C8B-B14F-4D97-AF65-F5344CB8AC3E}">
        <p14:creationId xmlns:p14="http://schemas.microsoft.com/office/powerpoint/2010/main" val="4246992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0">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7830" name="think-cell Folie" r:id="rId6" imgW="473" imgH="468" progId="TCLayout.ActiveDocument.1">
                  <p:embed/>
                </p:oleObj>
              </mc:Choice>
              <mc:Fallback>
                <p:oleObj name="think-cell Folie" r:id="rId6" imgW="473" imgH="468" progId="TCLayout.ActiveDocument.1">
                  <p:embed/>
                  <p:pic>
                    <p:nvPicPr>
                      <p:cNvPr id="7" name="Objekt 6"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hteck 5" hidden="1"/>
          <p:cNvSpPr/>
          <p:nvPr>
            <p:custDataLst>
              <p:tags r:id="rId3"/>
            </p:custDataLst>
          </p:nvPr>
        </p:nvSpPr>
        <p:spPr>
          <a:xfrm>
            <a:off x="0" y="0"/>
            <a:ext cx="158750" cy="15875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endParaRPr lang="de-DE" sz="2000" dirty="0">
              <a:solidFill>
                <a:schemeClr val="tx1"/>
              </a:solidFill>
              <a:latin typeface="DIN OT Light" panose="020B0504020201010104" pitchFamily="34" charset="0"/>
              <a:ea typeface="+mj-ea"/>
              <a:cs typeface="+mj-cs"/>
              <a:sym typeface="DIN OT Light" panose="020B0504020201010104" pitchFamily="34" charset="0"/>
            </a:endParaRPr>
          </a:p>
        </p:txBody>
      </p:sp>
      <p:sp>
        <p:nvSpPr>
          <p:cNvPr id="31" name="Inhaltsplatzhalter 30"/>
          <p:cNvSpPr>
            <a:spLocks noGrp="1"/>
          </p:cNvSpPr>
          <p:nvPr>
            <p:ph sz="half" idx="2"/>
          </p:nvPr>
        </p:nvSpPr>
        <p:spPr>
          <a:xfrm>
            <a:off x="732000" y="1586608"/>
            <a:ext cx="5364000" cy="4029763"/>
          </a:xfrm>
        </p:spPr>
        <p:txBody>
          <a:bodyPr/>
          <a:lstStyle/>
          <a:p>
            <a:r>
              <a:rPr lang="de-DE" dirty="0"/>
              <a:t>Überwachtes Lernen eines neuronalen Netzes</a:t>
            </a:r>
          </a:p>
          <a:p>
            <a:endParaRPr lang="de-DE" dirty="0"/>
          </a:p>
          <a:p>
            <a:pPr lvl="2"/>
            <a:r>
              <a:rPr lang="de-DE" dirty="0"/>
              <a:t>Beispiele mit Input-Daten und gewünschtem Output sammeln oder erstellen</a:t>
            </a:r>
          </a:p>
          <a:p>
            <a:pPr lvl="2"/>
            <a:r>
              <a:rPr lang="de-DE" dirty="0"/>
              <a:t>Beispiele in Trainings- und Validierungsdaten aufteilen</a:t>
            </a:r>
          </a:p>
          <a:p>
            <a:pPr lvl="2"/>
            <a:r>
              <a:rPr lang="de-DE" dirty="0"/>
              <a:t>Funktion zur Bestimmung der Abweichung des Netzes festlegen (Verlustfunktion, </a:t>
            </a:r>
            <a:r>
              <a:rPr lang="de-DE" dirty="0" err="1"/>
              <a:t>loss</a:t>
            </a:r>
            <a:r>
              <a:rPr lang="de-DE" dirty="0"/>
              <a:t> </a:t>
            </a:r>
            <a:r>
              <a:rPr lang="de-DE" dirty="0" err="1"/>
              <a:t>function</a:t>
            </a:r>
            <a:r>
              <a:rPr lang="de-DE" dirty="0"/>
              <a:t>), die den gewünschten Output und tatsächlichen Output je Beispiel vergleicht.</a:t>
            </a:r>
          </a:p>
          <a:p>
            <a:pPr lvl="2"/>
            <a:r>
              <a:rPr lang="de-DE" dirty="0"/>
              <a:t>Mit den Trainingsdaten die Gewichte des Netzes trainieren (z.B. Backpropagation Algorithmus).</a:t>
            </a:r>
          </a:p>
          <a:p>
            <a:pPr lvl="2"/>
            <a:r>
              <a:rPr lang="de-DE" dirty="0"/>
              <a:t>Mit den Validierungsdaten die Qualität des Netzes bestimmen.</a:t>
            </a:r>
          </a:p>
        </p:txBody>
      </p:sp>
      <p:sp>
        <p:nvSpPr>
          <p:cNvPr id="3" name="Foliennummernplatzhalter 2"/>
          <p:cNvSpPr>
            <a:spLocks noGrp="1"/>
          </p:cNvSpPr>
          <p:nvPr>
            <p:ph type="sldNum" sz="quarter" idx="12"/>
          </p:nvPr>
        </p:nvSpPr>
        <p:spPr/>
        <p:txBody>
          <a:bodyPr/>
          <a:lstStyle/>
          <a:p>
            <a:fld id="{45B24253-E62C-4215-B393-B45F13A987CD}" type="slidenum">
              <a:rPr lang="de-DE" smtClean="0"/>
              <a:pPr/>
              <a:t>13</a:t>
            </a:fld>
            <a:endParaRPr lang="de-DE" dirty="0"/>
          </a:p>
        </p:txBody>
      </p:sp>
      <p:sp>
        <p:nvSpPr>
          <p:cNvPr id="38" name="Titel 1"/>
          <p:cNvSpPr>
            <a:spLocks noGrp="1"/>
          </p:cNvSpPr>
          <p:nvPr>
            <p:ph type="title"/>
          </p:nvPr>
        </p:nvSpPr>
        <p:spPr/>
        <p:txBody>
          <a:bodyPr/>
          <a:lstStyle/>
          <a:p>
            <a:r>
              <a:rPr lang="de-DE" dirty="0"/>
              <a:t>Grundlagen neuronale Netze</a:t>
            </a:r>
          </a:p>
        </p:txBody>
      </p:sp>
      <p:sp>
        <p:nvSpPr>
          <p:cNvPr id="39" name="Textplatzhalter 8"/>
          <p:cNvSpPr>
            <a:spLocks noGrp="1"/>
          </p:cNvSpPr>
          <p:nvPr>
            <p:ph type="body" sz="quarter" idx="13"/>
          </p:nvPr>
        </p:nvSpPr>
        <p:spPr/>
        <p:txBody>
          <a:bodyPr/>
          <a:lstStyle/>
          <a:p>
            <a:r>
              <a:rPr lang="de-DE" dirty="0"/>
              <a:t>Design und Training eines neuronalen Netzwerks</a:t>
            </a:r>
          </a:p>
        </p:txBody>
      </p:sp>
      <p:pic>
        <p:nvPicPr>
          <p:cNvPr id="9" name="Grafik 8">
            <a:extLst>
              <a:ext uri="{FF2B5EF4-FFF2-40B4-BE49-F238E27FC236}">
                <a16:creationId xmlns:a16="http://schemas.microsoft.com/office/drawing/2014/main" id="{67CB3EBA-E8EE-45E8-B13D-A0BE0FFFD780}"/>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6096000" y="1652417"/>
            <a:ext cx="5822530" cy="3618975"/>
          </a:xfrm>
          <a:prstGeom prst="rect">
            <a:avLst/>
          </a:prstGeom>
        </p:spPr>
      </p:pic>
    </p:spTree>
    <p:extLst>
      <p:ext uri="{BB962C8B-B14F-4D97-AF65-F5344CB8AC3E}">
        <p14:creationId xmlns:p14="http://schemas.microsoft.com/office/powerpoint/2010/main" val="3411671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ext uri="{D42A27DB-BD31-4B8C-83A1-F6EECF244321}">
                <p14:modId xmlns:p14="http://schemas.microsoft.com/office/powerpoint/2010/main" val="35107555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9421"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p:txBody>
          <a:bodyPr/>
          <a:lstStyle/>
          <a:p>
            <a:r>
              <a:rPr lang="de-DE" dirty="0" err="1"/>
              <a:t>Epoch</a:t>
            </a:r>
            <a:endParaRPr lang="de-DE" dirty="0"/>
          </a:p>
          <a:p>
            <a:pPr lvl="1"/>
            <a:r>
              <a:rPr lang="de-DE" dirty="0"/>
              <a:t>Nach einer „</a:t>
            </a:r>
            <a:r>
              <a:rPr lang="de-DE" dirty="0" err="1"/>
              <a:t>Epoch</a:t>
            </a:r>
            <a:r>
              <a:rPr lang="de-DE" dirty="0"/>
              <a:t>“ wurde jedes Trainingsbeispiel einmal für die Aktualisierung der Gewichte des Netzes genutzt.</a:t>
            </a:r>
          </a:p>
          <a:p>
            <a:r>
              <a:rPr lang="de-DE" dirty="0"/>
              <a:t>Mini-Batch</a:t>
            </a:r>
          </a:p>
          <a:p>
            <a:pPr lvl="1"/>
            <a:r>
              <a:rPr lang="de-DE" dirty="0"/>
              <a:t>Die Trainingsdaten werden in Mini-Batches aufgeteilt, und die Gewichte des Netzes werden einmal je Mini-Batch aktualisiert.</a:t>
            </a:r>
          </a:p>
          <a:p>
            <a:r>
              <a:rPr lang="de-DE" dirty="0"/>
              <a:t>Batchsize</a:t>
            </a:r>
          </a:p>
          <a:p>
            <a:pPr lvl="1"/>
            <a:r>
              <a:rPr lang="de-DE" dirty="0"/>
              <a:t>Wie viele Trainingsbeispiele sind in einem Mini-Batch enthalten?</a:t>
            </a:r>
          </a:p>
          <a:p>
            <a:r>
              <a:rPr lang="de-DE" dirty="0"/>
              <a:t>Learning-Rate</a:t>
            </a:r>
          </a:p>
          <a:p>
            <a:pPr lvl="1"/>
            <a:r>
              <a:rPr lang="de-DE" dirty="0"/>
              <a:t>Wie sehr werden die Gewichte nach einem Mini-Batch aktualisiert?</a:t>
            </a:r>
          </a:p>
        </p:txBody>
      </p:sp>
      <p:sp>
        <p:nvSpPr>
          <p:cNvPr id="3" name="Inhaltsplatzhalter 2"/>
          <p:cNvSpPr>
            <a:spLocks noGrp="1"/>
          </p:cNvSpPr>
          <p:nvPr>
            <p:ph sz="half" idx="2"/>
          </p:nvPr>
        </p:nvSpPr>
        <p:spPr/>
        <p:txBody>
          <a:bodyPr/>
          <a:lstStyle/>
          <a:p>
            <a:r>
              <a:rPr lang="de-DE" dirty="0"/>
              <a:t>Verlustfunktion (</a:t>
            </a:r>
            <a:r>
              <a:rPr lang="de-DE" dirty="0" err="1"/>
              <a:t>loss</a:t>
            </a:r>
            <a:r>
              <a:rPr lang="de-DE" dirty="0"/>
              <a:t> </a:t>
            </a:r>
            <a:r>
              <a:rPr lang="de-DE" dirty="0" err="1"/>
              <a:t>function</a:t>
            </a:r>
            <a:r>
              <a:rPr lang="de-DE" dirty="0"/>
              <a:t>)</a:t>
            </a:r>
          </a:p>
          <a:p>
            <a:pPr lvl="1"/>
            <a:r>
              <a:rPr lang="de-DE" dirty="0"/>
              <a:t>Funktion, die gewünschten Output und tatsächlichen Output vergleicht und bei perfekter Vorhersage einen minimalen Wert annimmt.</a:t>
            </a:r>
          </a:p>
          <a:p>
            <a:r>
              <a:rPr lang="de-DE" dirty="0"/>
              <a:t>Trainingsverlust (</a:t>
            </a:r>
            <a:r>
              <a:rPr lang="de-DE" dirty="0" err="1"/>
              <a:t>train_loss</a:t>
            </a:r>
            <a:r>
              <a:rPr lang="de-DE" dirty="0"/>
              <a:t>)</a:t>
            </a:r>
          </a:p>
          <a:p>
            <a:pPr lvl="1"/>
            <a:r>
              <a:rPr lang="de-DE" dirty="0"/>
              <a:t>Durchschnittlicher Wert der Verlustfunktion auf den Trainingsdaten</a:t>
            </a:r>
          </a:p>
          <a:p>
            <a:r>
              <a:rPr lang="de-DE" dirty="0"/>
              <a:t>Validierungsverlust (</a:t>
            </a:r>
            <a:r>
              <a:rPr lang="de-DE" dirty="0" err="1"/>
              <a:t>valid_loss</a:t>
            </a:r>
            <a:r>
              <a:rPr lang="de-DE" dirty="0"/>
              <a:t>)</a:t>
            </a:r>
          </a:p>
          <a:p>
            <a:pPr lvl="1"/>
            <a:r>
              <a:rPr lang="de-DE" dirty="0"/>
              <a:t>Durchschnittlicher Wert der Verlustfunktion auf den Validierungsdaten</a:t>
            </a:r>
          </a:p>
          <a:p>
            <a:r>
              <a:rPr lang="de-DE" dirty="0"/>
              <a:t>Fehler-Rate (</a:t>
            </a:r>
            <a:r>
              <a:rPr lang="de-DE" dirty="0" err="1"/>
              <a:t>error_rate</a:t>
            </a:r>
            <a:r>
              <a:rPr lang="de-DE" dirty="0"/>
              <a:t>)</a:t>
            </a:r>
          </a:p>
          <a:p>
            <a:pPr lvl="1"/>
            <a:r>
              <a:rPr lang="de-DE" dirty="0"/>
              <a:t>Anteil der Beispiele der Validierungsdaten, die falsch klassifiziert wurden.</a:t>
            </a:r>
          </a:p>
          <a:p>
            <a:pPr lvl="1"/>
            <a:r>
              <a:rPr lang="de-DE" dirty="0"/>
              <a:t>Perfekte Vorhersage: </a:t>
            </a:r>
            <a:r>
              <a:rPr lang="de-DE" dirty="0" err="1"/>
              <a:t>error_rate</a:t>
            </a:r>
            <a:r>
              <a:rPr lang="de-DE" dirty="0"/>
              <a:t>=0%</a:t>
            </a:r>
          </a:p>
        </p:txBody>
      </p:sp>
      <p:sp>
        <p:nvSpPr>
          <p:cNvPr id="4" name="Foliennummernplatzhalter 3"/>
          <p:cNvSpPr>
            <a:spLocks noGrp="1"/>
          </p:cNvSpPr>
          <p:nvPr>
            <p:ph type="sldNum" sz="quarter" idx="12"/>
          </p:nvPr>
        </p:nvSpPr>
        <p:spPr/>
        <p:txBody>
          <a:bodyPr/>
          <a:lstStyle/>
          <a:p>
            <a:fld id="{45B24253-E62C-4215-B393-B45F13A987CD}" type="slidenum">
              <a:rPr lang="de-DE" smtClean="0"/>
              <a:pPr/>
              <a:t>14</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a:t>Wichtige Begriffe im Training</a:t>
            </a:r>
          </a:p>
        </p:txBody>
      </p:sp>
    </p:spTree>
    <p:extLst>
      <p:ext uri="{BB962C8B-B14F-4D97-AF65-F5344CB8AC3E}">
        <p14:creationId xmlns:p14="http://schemas.microsoft.com/office/powerpoint/2010/main" val="692754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ext uri="{D42A27DB-BD31-4B8C-83A1-F6EECF244321}">
                <p14:modId xmlns:p14="http://schemas.microsoft.com/office/powerpoint/2010/main" val="42441457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0439"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15</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err="1"/>
              <a:t>Confusion</a:t>
            </a:r>
            <a:r>
              <a:rPr lang="de-DE" dirty="0"/>
              <a:t>-Matrix</a:t>
            </a:r>
          </a:p>
        </p:txBody>
      </p:sp>
      <p:sp>
        <p:nvSpPr>
          <p:cNvPr id="10" name="Textfeld 9">
            <a:extLst>
              <a:ext uri="{FF2B5EF4-FFF2-40B4-BE49-F238E27FC236}">
                <a16:creationId xmlns:a16="http://schemas.microsoft.com/office/drawing/2014/main" id="{F036FCD7-C6FF-48EF-B0E3-99A4BB2BEB81}"/>
              </a:ext>
            </a:extLst>
          </p:cNvPr>
          <p:cNvSpPr txBox="1"/>
          <p:nvPr/>
        </p:nvSpPr>
        <p:spPr>
          <a:xfrm>
            <a:off x="741405" y="1519880"/>
            <a:ext cx="4164227" cy="1969770"/>
          </a:xfrm>
          <a:prstGeom prst="rect">
            <a:avLst/>
          </a:prstGeom>
          <a:noFill/>
        </p:spPr>
        <p:txBody>
          <a:bodyPr wrap="square" rtlCol="0">
            <a:spAutoFit/>
          </a:bodyPr>
          <a:lstStyle/>
          <a:p>
            <a:pPr marL="230400" indent="-230400">
              <a:spcAft>
                <a:spcPts val="300"/>
              </a:spcAft>
              <a:buClr>
                <a:schemeClr val="tx2"/>
              </a:buClr>
              <a:buFont typeface="Wingdings" panose="05000000000000000000" pitchFamily="2" charset="2"/>
              <a:buChar char="§"/>
            </a:pPr>
            <a:r>
              <a:rPr lang="de-DE" sz="1600" dirty="0"/>
              <a:t>Zeigt die Verteilung von richtigen/falschen Klassifikationen über Klassen verteilt an</a:t>
            </a:r>
          </a:p>
          <a:p>
            <a:pPr marL="230400" indent="-230400">
              <a:spcAft>
                <a:spcPts val="300"/>
              </a:spcAft>
              <a:buClr>
                <a:schemeClr val="tx2"/>
              </a:buClr>
              <a:buFont typeface="Wingdings" panose="05000000000000000000" pitchFamily="2" charset="2"/>
              <a:buChar char="§"/>
            </a:pPr>
            <a:endParaRPr lang="de-DE" sz="1600" dirty="0"/>
          </a:p>
          <a:p>
            <a:pPr marL="230400" indent="-230400">
              <a:spcAft>
                <a:spcPts val="300"/>
              </a:spcAft>
              <a:buClr>
                <a:schemeClr val="tx2"/>
              </a:buClr>
              <a:buFont typeface="Wingdings" panose="05000000000000000000" pitchFamily="2" charset="2"/>
              <a:buChar char="§"/>
            </a:pPr>
            <a:r>
              <a:rPr lang="de-DE" sz="1600" dirty="0"/>
              <a:t>x-Achse: vom Model berechnete Klasse</a:t>
            </a:r>
          </a:p>
          <a:p>
            <a:pPr marL="230400" indent="-230400">
              <a:spcAft>
                <a:spcPts val="300"/>
              </a:spcAft>
              <a:buClr>
                <a:schemeClr val="tx2"/>
              </a:buClr>
              <a:buFont typeface="Wingdings" panose="05000000000000000000" pitchFamily="2" charset="2"/>
              <a:buChar char="§"/>
            </a:pPr>
            <a:endParaRPr lang="de-DE" sz="1600" dirty="0"/>
          </a:p>
          <a:p>
            <a:pPr marL="230400" indent="-230400">
              <a:spcAft>
                <a:spcPts val="300"/>
              </a:spcAft>
              <a:buClr>
                <a:schemeClr val="tx2"/>
              </a:buClr>
              <a:buFont typeface="Wingdings" panose="05000000000000000000" pitchFamily="2" charset="2"/>
              <a:buChar char="§"/>
            </a:pPr>
            <a:r>
              <a:rPr lang="de-DE" sz="1600" dirty="0"/>
              <a:t>y-Achse: tatsächliche Klasse</a:t>
            </a:r>
          </a:p>
        </p:txBody>
      </p:sp>
      <p:pic>
        <p:nvPicPr>
          <p:cNvPr id="11" name="Grafik 10">
            <a:extLst>
              <a:ext uri="{FF2B5EF4-FFF2-40B4-BE49-F238E27FC236}">
                <a16:creationId xmlns:a16="http://schemas.microsoft.com/office/drawing/2014/main" id="{52167A33-7EC0-41D4-ACC6-37BAB701F481}"/>
              </a:ext>
            </a:extLst>
          </p:cNvPr>
          <p:cNvPicPr>
            <a:picLocks noChangeAspect="1"/>
          </p:cNvPicPr>
          <p:nvPr/>
        </p:nvPicPr>
        <p:blipFill>
          <a:blip r:embed="rId6"/>
          <a:stretch>
            <a:fillRect/>
          </a:stretch>
        </p:blipFill>
        <p:spPr>
          <a:xfrm>
            <a:off x="4748825" y="1195382"/>
            <a:ext cx="5729705" cy="5609502"/>
          </a:xfrm>
          <a:prstGeom prst="rect">
            <a:avLst/>
          </a:prstGeom>
        </p:spPr>
      </p:pic>
    </p:spTree>
    <p:extLst>
      <p:ext uri="{BB962C8B-B14F-4D97-AF65-F5344CB8AC3E}">
        <p14:creationId xmlns:p14="http://schemas.microsoft.com/office/powerpoint/2010/main" val="1825081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ext uri="{D42A27DB-BD31-4B8C-83A1-F6EECF244321}">
                <p14:modId xmlns:p14="http://schemas.microsoft.com/office/powerpoint/2010/main" val="41884738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65"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16</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err="1"/>
              <a:t>Under</a:t>
            </a:r>
            <a:r>
              <a:rPr lang="de-DE" dirty="0"/>
              <a:t>- und </a:t>
            </a:r>
            <a:r>
              <a:rPr lang="de-DE" dirty="0" err="1"/>
              <a:t>Overfitting</a:t>
            </a:r>
            <a:endParaRPr lang="de-DE" dirty="0"/>
          </a:p>
        </p:txBody>
      </p:sp>
      <p:pic>
        <p:nvPicPr>
          <p:cNvPr id="12" name="Grafik 11">
            <a:extLst>
              <a:ext uri="{FF2B5EF4-FFF2-40B4-BE49-F238E27FC236}">
                <a16:creationId xmlns:a16="http://schemas.microsoft.com/office/drawing/2014/main" id="{BC456E88-9C2A-44C7-A680-D10184117D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001" y="2579207"/>
            <a:ext cx="10938606" cy="3801773"/>
          </a:xfrm>
          <a:prstGeom prst="rect">
            <a:avLst/>
          </a:prstGeom>
        </p:spPr>
      </p:pic>
      <p:sp>
        <p:nvSpPr>
          <p:cNvPr id="13" name="Textfeld 12">
            <a:extLst>
              <a:ext uri="{FF2B5EF4-FFF2-40B4-BE49-F238E27FC236}">
                <a16:creationId xmlns:a16="http://schemas.microsoft.com/office/drawing/2014/main" id="{E207029A-C08C-4A97-86A1-6C23834D30B5}"/>
              </a:ext>
            </a:extLst>
          </p:cNvPr>
          <p:cNvSpPr txBox="1"/>
          <p:nvPr/>
        </p:nvSpPr>
        <p:spPr>
          <a:xfrm>
            <a:off x="1828800" y="1754659"/>
            <a:ext cx="6553717" cy="623248"/>
          </a:xfrm>
          <a:prstGeom prst="rect">
            <a:avLst/>
          </a:prstGeom>
          <a:noFill/>
        </p:spPr>
        <p:txBody>
          <a:bodyPr wrap="none" rtlCol="0">
            <a:spAutoFit/>
          </a:bodyPr>
          <a:lstStyle/>
          <a:p>
            <a:pPr marL="230400" indent="-230400">
              <a:spcAft>
                <a:spcPts val="300"/>
              </a:spcAft>
              <a:buClr>
                <a:schemeClr val="tx2"/>
              </a:buClr>
              <a:buFont typeface="Wingdings" panose="05000000000000000000" pitchFamily="2" charset="2"/>
              <a:buChar char="§"/>
            </a:pPr>
            <a:r>
              <a:rPr lang="de-DE" sz="1600" dirty="0" err="1"/>
              <a:t>Underfitting</a:t>
            </a:r>
            <a:r>
              <a:rPr lang="de-DE" sz="1600" dirty="0"/>
              <a:t>: Zu kurzes Training</a:t>
            </a:r>
          </a:p>
          <a:p>
            <a:pPr marL="230400" indent="-230400">
              <a:spcAft>
                <a:spcPts val="300"/>
              </a:spcAft>
              <a:buClr>
                <a:schemeClr val="tx2"/>
              </a:buClr>
              <a:buFont typeface="Wingdings" panose="05000000000000000000" pitchFamily="2" charset="2"/>
              <a:buChar char="§"/>
            </a:pPr>
            <a:r>
              <a:rPr lang="de-DE" sz="1600" dirty="0" err="1"/>
              <a:t>Overfitting</a:t>
            </a:r>
            <a:r>
              <a:rPr lang="de-DE" sz="1600" dirty="0"/>
              <a:t>: Zu langes Training/ Zu oft auf denselben Daten trainiert</a:t>
            </a:r>
          </a:p>
        </p:txBody>
      </p:sp>
    </p:spTree>
    <p:extLst>
      <p:ext uri="{BB962C8B-B14F-4D97-AF65-F5344CB8AC3E}">
        <p14:creationId xmlns:p14="http://schemas.microsoft.com/office/powerpoint/2010/main" val="1117679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ext uri="{D42A27DB-BD31-4B8C-83A1-F6EECF244321}">
                <p14:modId xmlns:p14="http://schemas.microsoft.com/office/powerpoint/2010/main" val="7306683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8391"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p:txBody>
          <a:bodyPr/>
          <a:lstStyle/>
          <a:p>
            <a:endParaRPr lang="de-DE"/>
          </a:p>
        </p:txBody>
      </p:sp>
      <p:sp>
        <p:nvSpPr>
          <p:cNvPr id="3" name="Inhaltsplatzhalter 2"/>
          <p:cNvSpPr>
            <a:spLocks noGrp="1"/>
          </p:cNvSpPr>
          <p:nvPr>
            <p:ph sz="half" idx="2"/>
          </p:nvPr>
        </p:nvSpPr>
        <p:spPr/>
        <p:txBody>
          <a:bodyPr/>
          <a:lstStyle/>
          <a:p>
            <a:endParaRPr lang="de-DE"/>
          </a:p>
        </p:txBody>
      </p:sp>
      <p:sp>
        <p:nvSpPr>
          <p:cNvPr id="4" name="Foliennummernplatzhalter 3"/>
          <p:cNvSpPr>
            <a:spLocks noGrp="1"/>
          </p:cNvSpPr>
          <p:nvPr>
            <p:ph type="sldNum" sz="quarter" idx="12"/>
          </p:nvPr>
        </p:nvSpPr>
        <p:spPr/>
        <p:txBody>
          <a:bodyPr/>
          <a:lstStyle/>
          <a:p>
            <a:fld id="{45B24253-E62C-4215-B393-B45F13A987CD}" type="slidenum">
              <a:rPr lang="de-DE" smtClean="0"/>
              <a:pPr/>
              <a:t>17</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endParaRPr lang="de-DE"/>
          </a:p>
        </p:txBody>
      </p:sp>
      <p:pic>
        <p:nvPicPr>
          <p:cNvPr id="7" name="Grafik 6">
            <a:hlinkClick r:id="rId7"/>
          </p:cNvPr>
          <p:cNvPicPr>
            <a:picLocks noChangeAspect="1"/>
          </p:cNvPicPr>
          <p:nvPr/>
        </p:nvPicPr>
        <p:blipFill>
          <a:blip r:embed="rId8"/>
          <a:stretch>
            <a:fillRect/>
          </a:stretch>
        </p:blipFill>
        <p:spPr>
          <a:xfrm>
            <a:off x="456695" y="368300"/>
            <a:ext cx="11278609" cy="5857103"/>
          </a:xfrm>
          <a:prstGeom prst="rect">
            <a:avLst/>
          </a:prstGeom>
        </p:spPr>
      </p:pic>
      <p:sp>
        <p:nvSpPr>
          <p:cNvPr id="8" name="Rechteck 7">
            <a:extLst>
              <a:ext uri="{FF2B5EF4-FFF2-40B4-BE49-F238E27FC236}">
                <a16:creationId xmlns:a16="http://schemas.microsoft.com/office/drawing/2014/main" id="{480C75C6-5A87-48F6-AE34-5445AB04EC20}"/>
              </a:ext>
            </a:extLst>
          </p:cNvPr>
          <p:cNvSpPr/>
          <p:nvPr/>
        </p:nvSpPr>
        <p:spPr>
          <a:xfrm>
            <a:off x="4154394" y="6337382"/>
            <a:ext cx="3679212" cy="369332"/>
          </a:xfrm>
          <a:prstGeom prst="rect">
            <a:avLst/>
          </a:prstGeom>
        </p:spPr>
        <p:txBody>
          <a:bodyPr wrap="none">
            <a:spAutoFit/>
          </a:bodyPr>
          <a:lstStyle/>
          <a:p>
            <a:r>
              <a:rPr lang="de-DE" dirty="0"/>
              <a:t>https://playground.tensorflow.org/</a:t>
            </a:r>
          </a:p>
        </p:txBody>
      </p:sp>
    </p:spTree>
    <p:extLst>
      <p:ext uri="{BB962C8B-B14F-4D97-AF65-F5344CB8AC3E}">
        <p14:creationId xmlns:p14="http://schemas.microsoft.com/office/powerpoint/2010/main" val="31727100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42831252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8154"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a:t>Thomas</a:t>
            </a:r>
          </a:p>
        </p:txBody>
      </p:sp>
      <p:sp>
        <p:nvSpPr>
          <p:cNvPr id="6" name="Textplatzhalter 5"/>
          <p:cNvSpPr>
            <a:spLocks noGrp="1"/>
          </p:cNvSpPr>
          <p:nvPr>
            <p:ph type="body" sz="quarter" idx="14"/>
          </p:nvPr>
        </p:nvSpPr>
        <p:spPr/>
        <p:txBody>
          <a:bodyPr/>
          <a:lstStyle/>
          <a:p>
            <a:r>
              <a:rPr lang="de-DE" dirty="0"/>
              <a:t>Back </a:t>
            </a:r>
            <a:r>
              <a:rPr lang="de-DE" dirty="0" err="1"/>
              <a:t>to</a:t>
            </a:r>
            <a:r>
              <a:rPr lang="de-DE" dirty="0"/>
              <a:t> </a:t>
            </a:r>
            <a:r>
              <a:rPr lang="de-DE" dirty="0" err="1"/>
              <a:t>the</a:t>
            </a:r>
            <a:r>
              <a:rPr lang="de-DE" dirty="0"/>
              <a:t> </a:t>
            </a:r>
            <a:r>
              <a:rPr lang="de-DE" dirty="0" err="1"/>
              <a:t>basics</a:t>
            </a:r>
            <a:r>
              <a:rPr lang="de-DE" dirty="0"/>
              <a:t>: Multi Layer </a:t>
            </a:r>
            <a:r>
              <a:rPr lang="de-DE" dirty="0" err="1"/>
              <a:t>Perceptron</a:t>
            </a:r>
            <a:endParaRPr lang="de-DE" dirty="0"/>
          </a:p>
        </p:txBody>
      </p:sp>
      <p:sp>
        <p:nvSpPr>
          <p:cNvPr id="4" name="Foliennummernplatzhalter 3"/>
          <p:cNvSpPr>
            <a:spLocks noGrp="1"/>
          </p:cNvSpPr>
          <p:nvPr>
            <p:ph type="sldNum" sz="quarter" idx="17"/>
          </p:nvPr>
        </p:nvSpPr>
        <p:spPr/>
        <p:txBody>
          <a:bodyPr/>
          <a:lstStyle/>
          <a:p>
            <a:fld id="{45B24253-E62C-4215-B393-B45F13A987CD}" type="slidenum">
              <a:rPr lang="de-DE" smtClean="0"/>
              <a:pPr/>
              <a:t>18</a:t>
            </a:fld>
            <a:endParaRPr lang="de-DE" dirty="0"/>
          </a:p>
        </p:txBody>
      </p:sp>
    </p:spTree>
    <p:extLst>
      <p:ext uri="{BB962C8B-B14F-4D97-AF65-F5344CB8AC3E}">
        <p14:creationId xmlns:p14="http://schemas.microsoft.com/office/powerpoint/2010/main" val="24134817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6581"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19</a:t>
            </a:fld>
            <a:endParaRPr lang="de-DE" dirty="0"/>
          </a:p>
        </p:txBody>
      </p:sp>
      <p:sp>
        <p:nvSpPr>
          <p:cNvPr id="11" name="Rechteck 10"/>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endParaRPr lang="de-DE" sz="7200" dirty="0">
              <a:solidFill>
                <a:schemeClr val="tx2"/>
              </a:solidFill>
              <a:latin typeface="+mj-lt"/>
            </a:endParaRPr>
          </a:p>
        </p:txBody>
      </p:sp>
      <p:pic>
        <p:nvPicPr>
          <p:cNvPr id="13" name="Grafik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81905" y="979714"/>
            <a:ext cx="4228190" cy="4898572"/>
          </a:xfrm>
          <a:prstGeom prst="rect">
            <a:avLst/>
          </a:prstGeom>
        </p:spPr>
      </p:pic>
    </p:spTree>
    <p:extLst>
      <p:ext uri="{BB962C8B-B14F-4D97-AF65-F5344CB8AC3E}">
        <p14:creationId xmlns:p14="http://schemas.microsoft.com/office/powerpoint/2010/main" val="3554752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2"/>
            </p:custDataLst>
            <p:extLst>
              <p:ext uri="{D42A27DB-BD31-4B8C-83A1-F6EECF244321}">
                <p14:modId xmlns:p14="http://schemas.microsoft.com/office/powerpoint/2010/main" val="22251249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3838"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Titel 6"/>
          <p:cNvSpPr>
            <a:spLocks noGrp="1"/>
          </p:cNvSpPr>
          <p:nvPr>
            <p:ph type="title"/>
          </p:nvPr>
        </p:nvSpPr>
        <p:spPr/>
        <p:txBody>
          <a:bodyPr/>
          <a:lstStyle/>
          <a:p>
            <a:endParaRPr lang="de-DE"/>
          </a:p>
        </p:txBody>
      </p:sp>
      <p:sp>
        <p:nvSpPr>
          <p:cNvPr id="2" name="Foliennummernplatzhalter 1"/>
          <p:cNvSpPr>
            <a:spLocks noGrp="1"/>
          </p:cNvSpPr>
          <p:nvPr>
            <p:ph type="sldNum" sz="quarter" idx="12"/>
          </p:nvPr>
        </p:nvSpPr>
        <p:spPr/>
        <p:txBody>
          <a:bodyPr/>
          <a:lstStyle/>
          <a:p>
            <a:fld id="{45B24253-E62C-4215-B393-B45F13A987CD}" type="slidenum">
              <a:rPr lang="de-DE" smtClean="0"/>
              <a:pPr/>
              <a:t>2</a:t>
            </a:fld>
            <a:endParaRPr lang="de-DE" dirty="0"/>
          </a:p>
        </p:txBody>
      </p:sp>
      <p:sp>
        <p:nvSpPr>
          <p:cNvPr id="9" name="Textplatzhalter 8"/>
          <p:cNvSpPr>
            <a:spLocks noGrp="1"/>
          </p:cNvSpPr>
          <p:nvPr>
            <p:ph type="body" sz="quarter" idx="13"/>
          </p:nvPr>
        </p:nvSpPr>
        <p:spPr/>
        <p:txBody>
          <a:bodyPr/>
          <a:lstStyle/>
          <a:p>
            <a:endParaRPr lang="de-DE" dirty="0"/>
          </a:p>
        </p:txBody>
      </p:sp>
      <p:sp>
        <p:nvSpPr>
          <p:cNvPr id="23" name="Rechteck 22"/>
          <p:cNvSpPr/>
          <p:nvPr/>
        </p:nvSpPr>
        <p:spPr>
          <a:xfrm>
            <a:off x="0" y="0"/>
            <a:ext cx="12192000" cy="6858000"/>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grpSp>
        <p:nvGrpSpPr>
          <p:cNvPr id="24" name="Gruppieren 23"/>
          <p:cNvGrpSpPr/>
          <p:nvPr/>
        </p:nvGrpSpPr>
        <p:grpSpPr>
          <a:xfrm>
            <a:off x="3076092" y="248527"/>
            <a:ext cx="6039816" cy="6360947"/>
            <a:chOff x="3071399" y="359212"/>
            <a:chExt cx="6039816" cy="6360947"/>
          </a:xfrm>
        </p:grpSpPr>
        <p:pic>
          <p:nvPicPr>
            <p:cNvPr id="5" name="Grafik 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19297313">
              <a:off x="5739308" y="803258"/>
              <a:ext cx="3371907" cy="1791157"/>
            </a:xfrm>
            <a:prstGeom prst="rect">
              <a:avLst/>
            </a:prstGeom>
          </p:spPr>
        </p:pic>
        <p:pic>
          <p:nvPicPr>
            <p:cNvPr id="10" name="Grafik 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13570508">
              <a:off x="3365077" y="810813"/>
              <a:ext cx="2585780" cy="1682578"/>
            </a:xfrm>
            <a:prstGeom prst="rect">
              <a:avLst/>
            </a:prstGeom>
          </p:spPr>
        </p:pic>
        <p:pic>
          <p:nvPicPr>
            <p:cNvPr id="11" name="Grafik 10"/>
            <p:cNvPicPr>
              <a:picLocks noChangeAspect="1"/>
            </p:cNvPicPr>
            <p:nvPr/>
          </p:nvPicPr>
          <p:blipFill>
            <a:blip r:embed="rId9">
              <a:extLst>
                <a:ext uri="{28A0092B-C50C-407E-A947-70E740481C1C}">
                  <a14:useLocalDpi xmlns:a14="http://schemas.microsoft.com/office/drawing/2010/main"/>
                </a:ext>
              </a:extLst>
            </a:blip>
            <a:stretch>
              <a:fillRect/>
            </a:stretch>
          </p:blipFill>
          <p:spPr>
            <a:xfrm rot="7634411">
              <a:off x="2914256" y="2782988"/>
              <a:ext cx="3635860" cy="3321574"/>
            </a:xfrm>
            <a:prstGeom prst="rect">
              <a:avLst/>
            </a:prstGeom>
          </p:spPr>
        </p:pic>
        <p:pic>
          <p:nvPicPr>
            <p:cNvPr id="6" name="Grafik 5"/>
            <p:cNvPicPr>
              <a:picLocks noChangeAspect="1"/>
            </p:cNvPicPr>
            <p:nvPr/>
          </p:nvPicPr>
          <p:blipFill>
            <a:blip r:embed="rId10">
              <a:extLst>
                <a:ext uri="{28A0092B-C50C-407E-A947-70E740481C1C}">
                  <a14:useLocalDpi xmlns:a14="http://schemas.microsoft.com/office/drawing/2010/main"/>
                </a:ext>
              </a:extLst>
            </a:blip>
            <a:stretch>
              <a:fillRect/>
            </a:stretch>
          </p:blipFill>
          <p:spPr>
            <a:xfrm rot="2751664">
              <a:off x="4930006" y="2589761"/>
              <a:ext cx="4801016" cy="3459780"/>
            </a:xfrm>
            <a:prstGeom prst="rect">
              <a:avLst/>
            </a:prstGeom>
          </p:spPr>
        </p:pic>
      </p:grpSp>
      <p:sp>
        <p:nvSpPr>
          <p:cNvPr id="42" name="Rechteck 41"/>
          <p:cNvSpPr/>
          <p:nvPr/>
        </p:nvSpPr>
        <p:spPr>
          <a:xfrm>
            <a:off x="10169308" y="4838693"/>
            <a:ext cx="1620000" cy="373626"/>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a:solidFill>
                  <a:schemeClr val="bg1"/>
                </a:solidFill>
                <a:latin typeface="+mj-lt"/>
              </a:rPr>
              <a:t>0,9</a:t>
            </a:r>
          </a:p>
        </p:txBody>
      </p:sp>
      <p:sp>
        <p:nvSpPr>
          <p:cNvPr id="43" name="Rechteck 42"/>
          <p:cNvSpPr/>
          <p:nvPr/>
        </p:nvSpPr>
        <p:spPr>
          <a:xfrm>
            <a:off x="10169308" y="5304411"/>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a:solidFill>
                  <a:schemeClr val="bg1"/>
                </a:solidFill>
                <a:latin typeface="+mj-lt"/>
              </a:rPr>
              <a:t>0,2</a:t>
            </a:r>
          </a:p>
        </p:txBody>
      </p:sp>
      <p:sp>
        <p:nvSpPr>
          <p:cNvPr id="44" name="Rechteck 43"/>
          <p:cNvSpPr/>
          <p:nvPr/>
        </p:nvSpPr>
        <p:spPr>
          <a:xfrm>
            <a:off x="10169308" y="5770129"/>
            <a:ext cx="54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a:solidFill>
                  <a:schemeClr val="bg1"/>
                </a:solidFill>
                <a:latin typeface="+mj-lt"/>
              </a:rPr>
              <a:t>0,3</a:t>
            </a:r>
          </a:p>
        </p:txBody>
      </p:sp>
      <p:sp>
        <p:nvSpPr>
          <p:cNvPr id="45" name="Rechteck 44"/>
          <p:cNvSpPr/>
          <p:nvPr/>
        </p:nvSpPr>
        <p:spPr>
          <a:xfrm>
            <a:off x="10169308" y="6235848"/>
            <a:ext cx="108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a:solidFill>
                  <a:schemeClr val="bg1"/>
                </a:solidFill>
                <a:latin typeface="+mj-lt"/>
              </a:rPr>
              <a:t>0,6</a:t>
            </a:r>
          </a:p>
        </p:txBody>
      </p:sp>
      <p:sp>
        <p:nvSpPr>
          <p:cNvPr id="46" name="Rechteck 45"/>
          <p:cNvSpPr/>
          <p:nvPr/>
        </p:nvSpPr>
        <p:spPr>
          <a:xfrm>
            <a:off x="8871494" y="4838693"/>
            <a:ext cx="1282101"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a:solidFill>
                  <a:schemeClr val="tx1"/>
                </a:solidFill>
                <a:latin typeface="+mj-lt"/>
              </a:rPr>
              <a:t>Ahorn</a:t>
            </a:r>
          </a:p>
        </p:txBody>
      </p:sp>
      <p:sp>
        <p:nvSpPr>
          <p:cNvPr id="47" name="Rechteck 46"/>
          <p:cNvSpPr/>
          <p:nvPr/>
        </p:nvSpPr>
        <p:spPr>
          <a:xfrm>
            <a:off x="8867350" y="5304411"/>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a:solidFill>
                  <a:schemeClr val="tx1"/>
                </a:solidFill>
                <a:latin typeface="+mj-lt"/>
              </a:rPr>
              <a:t>Birke</a:t>
            </a:r>
          </a:p>
        </p:txBody>
      </p:sp>
      <p:sp>
        <p:nvSpPr>
          <p:cNvPr id="48" name="Rechteck 47"/>
          <p:cNvSpPr/>
          <p:nvPr/>
        </p:nvSpPr>
        <p:spPr>
          <a:xfrm>
            <a:off x="8875519" y="5770129"/>
            <a:ext cx="1278076"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a:solidFill>
                  <a:schemeClr val="tx1"/>
                </a:solidFill>
                <a:latin typeface="+mj-lt"/>
              </a:rPr>
              <a:t>Eiche</a:t>
            </a:r>
          </a:p>
        </p:txBody>
      </p:sp>
      <p:sp>
        <p:nvSpPr>
          <p:cNvPr id="49" name="Rechteck 48"/>
          <p:cNvSpPr/>
          <p:nvPr/>
        </p:nvSpPr>
        <p:spPr>
          <a:xfrm>
            <a:off x="8867350" y="6235848"/>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a:solidFill>
                  <a:schemeClr val="tx1"/>
                </a:solidFill>
                <a:latin typeface="+mj-lt"/>
              </a:rPr>
              <a:t>Kastanie</a:t>
            </a:r>
          </a:p>
        </p:txBody>
      </p:sp>
      <p:sp>
        <p:nvSpPr>
          <p:cNvPr id="51" name="Rechteck 50"/>
          <p:cNvSpPr/>
          <p:nvPr/>
        </p:nvSpPr>
        <p:spPr>
          <a:xfrm>
            <a:off x="10169308" y="248527"/>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a:solidFill>
                  <a:schemeClr val="bg1"/>
                </a:solidFill>
                <a:latin typeface="+mj-lt"/>
              </a:rPr>
              <a:t>0,2</a:t>
            </a:r>
          </a:p>
        </p:txBody>
      </p:sp>
      <p:sp>
        <p:nvSpPr>
          <p:cNvPr id="52" name="Rechteck 51"/>
          <p:cNvSpPr/>
          <p:nvPr/>
        </p:nvSpPr>
        <p:spPr>
          <a:xfrm>
            <a:off x="10169308" y="714245"/>
            <a:ext cx="1440000" cy="37440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a:solidFill>
                  <a:schemeClr val="bg1"/>
                </a:solidFill>
                <a:latin typeface="+mj-lt"/>
              </a:rPr>
              <a:t>0,8</a:t>
            </a:r>
          </a:p>
        </p:txBody>
      </p:sp>
      <p:sp>
        <p:nvSpPr>
          <p:cNvPr id="53" name="Rechteck 52"/>
          <p:cNvSpPr/>
          <p:nvPr/>
        </p:nvSpPr>
        <p:spPr>
          <a:xfrm>
            <a:off x="10169308" y="1179963"/>
            <a:ext cx="90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a:solidFill>
                  <a:schemeClr val="bg1"/>
                </a:solidFill>
                <a:latin typeface="+mj-lt"/>
              </a:rPr>
              <a:t>0,5</a:t>
            </a:r>
          </a:p>
        </p:txBody>
      </p:sp>
      <p:sp>
        <p:nvSpPr>
          <p:cNvPr id="54" name="Rechteck 53"/>
          <p:cNvSpPr/>
          <p:nvPr/>
        </p:nvSpPr>
        <p:spPr>
          <a:xfrm>
            <a:off x="10169308" y="1645682"/>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a:solidFill>
                  <a:schemeClr val="bg1"/>
                </a:solidFill>
                <a:latin typeface="+mj-lt"/>
              </a:rPr>
              <a:t>0,2</a:t>
            </a:r>
          </a:p>
        </p:txBody>
      </p:sp>
      <p:sp>
        <p:nvSpPr>
          <p:cNvPr id="55" name="Rechteck 54"/>
          <p:cNvSpPr/>
          <p:nvPr/>
        </p:nvSpPr>
        <p:spPr>
          <a:xfrm>
            <a:off x="8871494" y="248527"/>
            <a:ext cx="1282101"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a:solidFill>
                  <a:schemeClr val="tx1"/>
                </a:solidFill>
                <a:latin typeface="+mj-lt"/>
              </a:rPr>
              <a:t>Ahorn</a:t>
            </a:r>
          </a:p>
        </p:txBody>
      </p:sp>
      <p:sp>
        <p:nvSpPr>
          <p:cNvPr id="56" name="Rechteck 55"/>
          <p:cNvSpPr/>
          <p:nvPr/>
        </p:nvSpPr>
        <p:spPr>
          <a:xfrm>
            <a:off x="8867350" y="714245"/>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a:solidFill>
                  <a:schemeClr val="tx1"/>
                </a:solidFill>
                <a:latin typeface="+mj-lt"/>
              </a:rPr>
              <a:t>Birke</a:t>
            </a:r>
          </a:p>
        </p:txBody>
      </p:sp>
      <p:sp>
        <p:nvSpPr>
          <p:cNvPr id="57" name="Rechteck 56"/>
          <p:cNvSpPr/>
          <p:nvPr/>
        </p:nvSpPr>
        <p:spPr>
          <a:xfrm>
            <a:off x="8875519" y="1179963"/>
            <a:ext cx="1278076"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a:solidFill>
                  <a:schemeClr val="tx1"/>
                </a:solidFill>
                <a:latin typeface="+mj-lt"/>
              </a:rPr>
              <a:t>Eiche</a:t>
            </a:r>
          </a:p>
        </p:txBody>
      </p:sp>
      <p:sp>
        <p:nvSpPr>
          <p:cNvPr id="58" name="Rechteck 57"/>
          <p:cNvSpPr/>
          <p:nvPr/>
        </p:nvSpPr>
        <p:spPr>
          <a:xfrm>
            <a:off x="8867350" y="1645682"/>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a:solidFill>
                  <a:schemeClr val="tx1"/>
                </a:solidFill>
                <a:latin typeface="+mj-lt"/>
              </a:rPr>
              <a:t>Kastanie</a:t>
            </a:r>
          </a:p>
        </p:txBody>
      </p:sp>
      <p:sp>
        <p:nvSpPr>
          <p:cNvPr id="60" name="Rechteck 59"/>
          <p:cNvSpPr/>
          <p:nvPr/>
        </p:nvSpPr>
        <p:spPr>
          <a:xfrm>
            <a:off x="1378723" y="4835075"/>
            <a:ext cx="108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a:solidFill>
                  <a:schemeClr val="bg1"/>
                </a:solidFill>
                <a:latin typeface="+mj-lt"/>
              </a:rPr>
              <a:t>0,6</a:t>
            </a:r>
          </a:p>
        </p:txBody>
      </p:sp>
      <p:sp>
        <p:nvSpPr>
          <p:cNvPr id="61" name="Rechteck 60"/>
          <p:cNvSpPr/>
          <p:nvPr/>
        </p:nvSpPr>
        <p:spPr>
          <a:xfrm>
            <a:off x="2098723" y="5300793"/>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a:solidFill>
                  <a:schemeClr val="bg1"/>
                </a:solidFill>
                <a:latin typeface="+mj-lt"/>
              </a:rPr>
              <a:t>0,2</a:t>
            </a:r>
          </a:p>
        </p:txBody>
      </p:sp>
      <p:sp>
        <p:nvSpPr>
          <p:cNvPr id="62" name="Rechteck 61"/>
          <p:cNvSpPr/>
          <p:nvPr/>
        </p:nvSpPr>
        <p:spPr>
          <a:xfrm>
            <a:off x="1918723" y="5766511"/>
            <a:ext cx="54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a:solidFill>
                  <a:schemeClr val="bg1"/>
                </a:solidFill>
                <a:latin typeface="+mj-lt"/>
              </a:rPr>
              <a:t>0,3</a:t>
            </a:r>
          </a:p>
        </p:txBody>
      </p:sp>
      <p:sp>
        <p:nvSpPr>
          <p:cNvPr id="63" name="Rechteck 62"/>
          <p:cNvSpPr/>
          <p:nvPr/>
        </p:nvSpPr>
        <p:spPr>
          <a:xfrm>
            <a:off x="1018723" y="6232230"/>
            <a:ext cx="1440000" cy="373626"/>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a:solidFill>
                  <a:schemeClr val="bg1"/>
                </a:solidFill>
                <a:latin typeface="+mj-lt"/>
              </a:rPr>
              <a:t>0,9</a:t>
            </a:r>
          </a:p>
        </p:txBody>
      </p:sp>
      <p:sp>
        <p:nvSpPr>
          <p:cNvPr id="64" name="Rechteck 63"/>
          <p:cNvSpPr/>
          <p:nvPr/>
        </p:nvSpPr>
        <p:spPr>
          <a:xfrm>
            <a:off x="2471249" y="4838693"/>
            <a:ext cx="1282101"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a:solidFill>
                  <a:schemeClr val="tx1"/>
                </a:solidFill>
                <a:latin typeface="+mj-lt"/>
              </a:rPr>
              <a:t>Ahorn</a:t>
            </a:r>
          </a:p>
        </p:txBody>
      </p:sp>
      <p:sp>
        <p:nvSpPr>
          <p:cNvPr id="65" name="Rechteck 64"/>
          <p:cNvSpPr/>
          <p:nvPr/>
        </p:nvSpPr>
        <p:spPr>
          <a:xfrm>
            <a:off x="2471249" y="5304411"/>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a:solidFill>
                  <a:schemeClr val="tx1"/>
                </a:solidFill>
                <a:latin typeface="+mj-lt"/>
              </a:rPr>
              <a:t>Birke</a:t>
            </a:r>
          </a:p>
        </p:txBody>
      </p:sp>
      <p:sp>
        <p:nvSpPr>
          <p:cNvPr id="66" name="Rechteck 65"/>
          <p:cNvSpPr/>
          <p:nvPr/>
        </p:nvSpPr>
        <p:spPr>
          <a:xfrm>
            <a:off x="2471249" y="5770129"/>
            <a:ext cx="1278076"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a:solidFill>
                  <a:schemeClr val="tx1"/>
                </a:solidFill>
                <a:latin typeface="+mj-lt"/>
              </a:rPr>
              <a:t>Eiche</a:t>
            </a:r>
          </a:p>
        </p:txBody>
      </p:sp>
      <p:sp>
        <p:nvSpPr>
          <p:cNvPr id="67" name="Rechteck 66"/>
          <p:cNvSpPr/>
          <p:nvPr/>
        </p:nvSpPr>
        <p:spPr>
          <a:xfrm>
            <a:off x="2471249" y="6235848"/>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a:solidFill>
                  <a:schemeClr val="tx1"/>
                </a:solidFill>
                <a:latin typeface="+mj-lt"/>
              </a:rPr>
              <a:t>Kastanie</a:t>
            </a:r>
          </a:p>
        </p:txBody>
      </p:sp>
      <p:sp>
        <p:nvSpPr>
          <p:cNvPr id="40" name="Rechteck 39"/>
          <p:cNvSpPr/>
          <p:nvPr/>
        </p:nvSpPr>
        <p:spPr>
          <a:xfrm>
            <a:off x="2098723" y="248527"/>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a:solidFill>
                  <a:schemeClr val="bg1"/>
                </a:solidFill>
                <a:latin typeface="+mj-lt"/>
              </a:rPr>
              <a:t>0,2</a:t>
            </a:r>
          </a:p>
        </p:txBody>
      </p:sp>
      <p:sp>
        <p:nvSpPr>
          <p:cNvPr id="68" name="Rechteck 67"/>
          <p:cNvSpPr/>
          <p:nvPr/>
        </p:nvSpPr>
        <p:spPr>
          <a:xfrm>
            <a:off x="1738723" y="714245"/>
            <a:ext cx="72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a:solidFill>
                  <a:schemeClr val="bg1"/>
                </a:solidFill>
                <a:latin typeface="+mj-lt"/>
              </a:rPr>
              <a:t>0,4</a:t>
            </a:r>
          </a:p>
        </p:txBody>
      </p:sp>
      <p:sp>
        <p:nvSpPr>
          <p:cNvPr id="69" name="Rechteck 68"/>
          <p:cNvSpPr/>
          <p:nvPr/>
        </p:nvSpPr>
        <p:spPr>
          <a:xfrm>
            <a:off x="1018723" y="1179963"/>
            <a:ext cx="1440000" cy="373626"/>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a:solidFill>
                  <a:schemeClr val="bg1"/>
                </a:solidFill>
                <a:latin typeface="+mj-lt"/>
              </a:rPr>
              <a:t>0,8</a:t>
            </a:r>
          </a:p>
        </p:txBody>
      </p:sp>
      <p:sp>
        <p:nvSpPr>
          <p:cNvPr id="70" name="Rechteck 69"/>
          <p:cNvSpPr/>
          <p:nvPr/>
        </p:nvSpPr>
        <p:spPr>
          <a:xfrm>
            <a:off x="2098723" y="1645682"/>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a:solidFill>
                  <a:schemeClr val="bg1"/>
                </a:solidFill>
                <a:latin typeface="+mj-lt"/>
              </a:rPr>
              <a:t>0,2</a:t>
            </a:r>
          </a:p>
        </p:txBody>
      </p:sp>
      <p:sp>
        <p:nvSpPr>
          <p:cNvPr id="71" name="Rechteck 70"/>
          <p:cNvSpPr/>
          <p:nvPr/>
        </p:nvSpPr>
        <p:spPr>
          <a:xfrm>
            <a:off x="2471249" y="252145"/>
            <a:ext cx="1282101"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a:solidFill>
                  <a:schemeClr val="tx1"/>
                </a:solidFill>
                <a:latin typeface="+mj-lt"/>
              </a:rPr>
              <a:t>Ahorn</a:t>
            </a:r>
          </a:p>
        </p:txBody>
      </p:sp>
      <p:sp>
        <p:nvSpPr>
          <p:cNvPr id="72" name="Rechteck 71"/>
          <p:cNvSpPr/>
          <p:nvPr/>
        </p:nvSpPr>
        <p:spPr>
          <a:xfrm>
            <a:off x="2471249" y="717863"/>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a:solidFill>
                  <a:schemeClr val="tx1"/>
                </a:solidFill>
                <a:latin typeface="+mj-lt"/>
              </a:rPr>
              <a:t>Birke</a:t>
            </a:r>
          </a:p>
        </p:txBody>
      </p:sp>
      <p:sp>
        <p:nvSpPr>
          <p:cNvPr id="73" name="Rechteck 72"/>
          <p:cNvSpPr/>
          <p:nvPr/>
        </p:nvSpPr>
        <p:spPr>
          <a:xfrm>
            <a:off x="2471249" y="1183581"/>
            <a:ext cx="1278076"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a:solidFill>
                  <a:schemeClr val="tx1"/>
                </a:solidFill>
                <a:latin typeface="+mj-lt"/>
              </a:rPr>
              <a:t>Eiche</a:t>
            </a:r>
          </a:p>
        </p:txBody>
      </p:sp>
      <p:sp>
        <p:nvSpPr>
          <p:cNvPr id="74" name="Rechteck 73"/>
          <p:cNvSpPr/>
          <p:nvPr/>
        </p:nvSpPr>
        <p:spPr>
          <a:xfrm>
            <a:off x="2471249" y="1649300"/>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a:solidFill>
                  <a:schemeClr val="tx1"/>
                </a:solidFill>
                <a:latin typeface="+mj-lt"/>
              </a:rPr>
              <a:t>Kastanie</a:t>
            </a:r>
          </a:p>
        </p:txBody>
      </p:sp>
    </p:spTree>
    <p:extLst>
      <p:ext uri="{BB962C8B-B14F-4D97-AF65-F5344CB8AC3E}">
        <p14:creationId xmlns:p14="http://schemas.microsoft.com/office/powerpoint/2010/main" val="1033468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right)">
                                      <p:cBhvr>
                                        <p:cTn id="17" dur="500"/>
                                        <p:tgtEl>
                                          <p:spTgt spid="40"/>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wipe(right)">
                                      <p:cBhvr>
                                        <p:cTn id="20" dur="500"/>
                                        <p:tgtEl>
                                          <p:spTgt spid="68"/>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69"/>
                                        </p:tgtEl>
                                        <p:attrNameLst>
                                          <p:attrName>style.visibility</p:attrName>
                                        </p:attrNameLst>
                                      </p:cBhvr>
                                      <p:to>
                                        <p:strVal val="visible"/>
                                      </p:to>
                                    </p:set>
                                    <p:animEffect transition="in" filter="wipe(right)">
                                      <p:cBhvr>
                                        <p:cTn id="23" dur="500"/>
                                        <p:tgtEl>
                                          <p:spTgt spid="69"/>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wipe(right)">
                                      <p:cBhvr>
                                        <p:cTn id="26" dur="500"/>
                                        <p:tgtEl>
                                          <p:spTgt spid="70"/>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wipe(left)">
                                      <p:cBhvr>
                                        <p:cTn id="41" dur="500"/>
                                        <p:tgtEl>
                                          <p:spTgt spid="51"/>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wipe(left)">
                                      <p:cBhvr>
                                        <p:cTn id="44" dur="500"/>
                                        <p:tgtEl>
                                          <p:spTgt spid="52"/>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wipe(left)">
                                      <p:cBhvr>
                                        <p:cTn id="47" dur="500"/>
                                        <p:tgtEl>
                                          <p:spTgt spid="53"/>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54"/>
                                        </p:tgtEl>
                                        <p:attrNameLst>
                                          <p:attrName>style.visibility</p:attrName>
                                        </p:attrNameLst>
                                      </p:cBhvr>
                                      <p:to>
                                        <p:strVal val="visible"/>
                                      </p:to>
                                    </p:set>
                                    <p:animEffect transition="in" filter="wipe(left)">
                                      <p:cBhvr>
                                        <p:cTn id="50" dur="500"/>
                                        <p:tgtEl>
                                          <p:spTgt spid="54"/>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wipe(left)">
                                      <p:cBhvr>
                                        <p:cTn id="65" dur="500"/>
                                        <p:tgtEl>
                                          <p:spTgt spid="42"/>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wipe(left)">
                                      <p:cBhvr>
                                        <p:cTn id="68" dur="500"/>
                                        <p:tgtEl>
                                          <p:spTgt spid="43"/>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wipe(left)">
                                      <p:cBhvr>
                                        <p:cTn id="71" dur="500"/>
                                        <p:tgtEl>
                                          <p:spTgt spid="44"/>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45"/>
                                        </p:tgtEl>
                                        <p:attrNameLst>
                                          <p:attrName>style.visibility</p:attrName>
                                        </p:attrNameLst>
                                      </p:cBhvr>
                                      <p:to>
                                        <p:strVal val="visible"/>
                                      </p:to>
                                    </p:set>
                                    <p:animEffect transition="in" filter="wipe(left)">
                                      <p:cBhvr>
                                        <p:cTn id="74" dur="500"/>
                                        <p:tgtEl>
                                          <p:spTgt spid="45"/>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6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2" presetClass="entr" presetSubtype="2" fill="hold" grpId="0" nodeType="clickEffect">
                                  <p:stCondLst>
                                    <p:cond delay="0"/>
                                  </p:stCondLst>
                                  <p:childTnLst>
                                    <p:set>
                                      <p:cBhvr>
                                        <p:cTn id="88" dur="1" fill="hold">
                                          <p:stCondLst>
                                            <p:cond delay="0"/>
                                          </p:stCondLst>
                                        </p:cTn>
                                        <p:tgtEl>
                                          <p:spTgt spid="60"/>
                                        </p:tgtEl>
                                        <p:attrNameLst>
                                          <p:attrName>style.visibility</p:attrName>
                                        </p:attrNameLst>
                                      </p:cBhvr>
                                      <p:to>
                                        <p:strVal val="visible"/>
                                      </p:to>
                                    </p:set>
                                    <p:animEffect transition="in" filter="wipe(right)">
                                      <p:cBhvr>
                                        <p:cTn id="89" dur="500"/>
                                        <p:tgtEl>
                                          <p:spTgt spid="60"/>
                                        </p:tgtEl>
                                      </p:cBhvr>
                                    </p:animEffect>
                                  </p:childTnLst>
                                </p:cTn>
                              </p:par>
                              <p:par>
                                <p:cTn id="90" presetID="22" presetClass="entr" presetSubtype="2" fill="hold" grpId="0" nodeType="withEffect">
                                  <p:stCondLst>
                                    <p:cond delay="0"/>
                                  </p:stCondLst>
                                  <p:childTnLst>
                                    <p:set>
                                      <p:cBhvr>
                                        <p:cTn id="91" dur="1" fill="hold">
                                          <p:stCondLst>
                                            <p:cond delay="0"/>
                                          </p:stCondLst>
                                        </p:cTn>
                                        <p:tgtEl>
                                          <p:spTgt spid="61"/>
                                        </p:tgtEl>
                                        <p:attrNameLst>
                                          <p:attrName>style.visibility</p:attrName>
                                        </p:attrNameLst>
                                      </p:cBhvr>
                                      <p:to>
                                        <p:strVal val="visible"/>
                                      </p:to>
                                    </p:set>
                                    <p:animEffect transition="in" filter="wipe(right)">
                                      <p:cBhvr>
                                        <p:cTn id="92" dur="500"/>
                                        <p:tgtEl>
                                          <p:spTgt spid="61"/>
                                        </p:tgtEl>
                                      </p:cBhvr>
                                    </p:animEffect>
                                  </p:childTnLst>
                                </p:cTn>
                              </p:par>
                              <p:par>
                                <p:cTn id="93" presetID="22" presetClass="entr" presetSubtype="2" fill="hold" grpId="0" nodeType="withEffect">
                                  <p:stCondLst>
                                    <p:cond delay="0"/>
                                  </p:stCondLst>
                                  <p:childTnLst>
                                    <p:set>
                                      <p:cBhvr>
                                        <p:cTn id="94" dur="1" fill="hold">
                                          <p:stCondLst>
                                            <p:cond delay="0"/>
                                          </p:stCondLst>
                                        </p:cTn>
                                        <p:tgtEl>
                                          <p:spTgt spid="62"/>
                                        </p:tgtEl>
                                        <p:attrNameLst>
                                          <p:attrName>style.visibility</p:attrName>
                                        </p:attrNameLst>
                                      </p:cBhvr>
                                      <p:to>
                                        <p:strVal val="visible"/>
                                      </p:to>
                                    </p:set>
                                    <p:animEffect transition="in" filter="wipe(right)">
                                      <p:cBhvr>
                                        <p:cTn id="95" dur="500"/>
                                        <p:tgtEl>
                                          <p:spTgt spid="62"/>
                                        </p:tgtEl>
                                      </p:cBhvr>
                                    </p:animEffect>
                                  </p:childTnLst>
                                </p:cTn>
                              </p:par>
                              <p:par>
                                <p:cTn id="96" presetID="22" presetClass="entr" presetSubtype="2" fill="hold" grpId="0" nodeType="withEffect">
                                  <p:stCondLst>
                                    <p:cond delay="0"/>
                                  </p:stCondLst>
                                  <p:childTnLst>
                                    <p:set>
                                      <p:cBhvr>
                                        <p:cTn id="97" dur="1" fill="hold">
                                          <p:stCondLst>
                                            <p:cond delay="0"/>
                                          </p:stCondLst>
                                        </p:cTn>
                                        <p:tgtEl>
                                          <p:spTgt spid="63"/>
                                        </p:tgtEl>
                                        <p:attrNameLst>
                                          <p:attrName>style.visibility</p:attrName>
                                        </p:attrNameLst>
                                      </p:cBhvr>
                                      <p:to>
                                        <p:strVal val="visible"/>
                                      </p:to>
                                    </p:set>
                                    <p:animEffect transition="in" filter="wipe(right)">
                                      <p:cBhvr>
                                        <p:cTn id="98"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p:bldP spid="47" grpId="0"/>
      <p:bldP spid="48" grpId="0"/>
      <p:bldP spid="49" grpId="0"/>
      <p:bldP spid="51" grpId="0" animBg="1"/>
      <p:bldP spid="52" grpId="0" animBg="1"/>
      <p:bldP spid="53" grpId="0" animBg="1"/>
      <p:bldP spid="54" grpId="0" animBg="1"/>
      <p:bldP spid="55" grpId="0"/>
      <p:bldP spid="56" grpId="0"/>
      <p:bldP spid="57" grpId="0"/>
      <p:bldP spid="58" grpId="0"/>
      <p:bldP spid="60" grpId="0" animBg="1"/>
      <p:bldP spid="61" grpId="0" animBg="1"/>
      <p:bldP spid="62" grpId="0" animBg="1"/>
      <p:bldP spid="63" grpId="0" animBg="1"/>
      <p:bldP spid="64" grpId="0"/>
      <p:bldP spid="65" grpId="0"/>
      <p:bldP spid="66" grpId="0"/>
      <p:bldP spid="67" grpId="0"/>
      <p:bldP spid="40" grpId="0" animBg="1"/>
      <p:bldP spid="68" grpId="0" animBg="1"/>
      <p:bldP spid="69" grpId="0" animBg="1"/>
      <p:bldP spid="70" grpId="0" animBg="1"/>
      <p:bldP spid="71" grpId="0"/>
      <p:bldP spid="72" grpId="0"/>
      <p:bldP spid="73" grpId="0"/>
      <p:bldP spid="7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35321096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9179"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a:t>Thomas</a:t>
            </a:r>
          </a:p>
        </p:txBody>
      </p:sp>
      <p:sp>
        <p:nvSpPr>
          <p:cNvPr id="6" name="Textplatzhalter 5"/>
          <p:cNvSpPr>
            <a:spLocks noGrp="1"/>
          </p:cNvSpPr>
          <p:nvPr>
            <p:ph type="body" sz="quarter" idx="14"/>
          </p:nvPr>
        </p:nvSpPr>
        <p:spPr/>
        <p:txBody>
          <a:bodyPr/>
          <a:lstStyle/>
          <a:p>
            <a:r>
              <a:rPr lang="de-DE" dirty="0" err="1"/>
              <a:t>Convolutional</a:t>
            </a:r>
            <a:r>
              <a:rPr lang="de-DE" dirty="0"/>
              <a:t> </a:t>
            </a:r>
            <a:r>
              <a:rPr lang="de-DE" dirty="0" err="1"/>
              <a:t>Neural</a:t>
            </a:r>
            <a:r>
              <a:rPr lang="de-DE" dirty="0"/>
              <a:t> Network</a:t>
            </a:r>
          </a:p>
        </p:txBody>
      </p:sp>
      <p:sp>
        <p:nvSpPr>
          <p:cNvPr id="4" name="Foliennummernplatzhalter 3"/>
          <p:cNvSpPr>
            <a:spLocks noGrp="1"/>
          </p:cNvSpPr>
          <p:nvPr>
            <p:ph type="sldNum" sz="quarter" idx="17"/>
          </p:nvPr>
        </p:nvSpPr>
        <p:spPr/>
        <p:txBody>
          <a:bodyPr/>
          <a:lstStyle/>
          <a:p>
            <a:fld id="{45B24253-E62C-4215-B393-B45F13A987CD}" type="slidenum">
              <a:rPr lang="de-DE" smtClean="0"/>
              <a:pPr/>
              <a:t>20</a:t>
            </a:fld>
            <a:endParaRPr lang="de-DE" dirty="0"/>
          </a:p>
        </p:txBody>
      </p:sp>
    </p:spTree>
    <p:extLst>
      <p:ext uri="{BB962C8B-B14F-4D97-AF65-F5344CB8AC3E}">
        <p14:creationId xmlns:p14="http://schemas.microsoft.com/office/powerpoint/2010/main" val="2221575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ext uri="{D42A27DB-BD31-4B8C-83A1-F6EECF244321}">
                <p14:modId xmlns:p14="http://schemas.microsoft.com/office/powerpoint/2010/main" val="16275104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2249"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Titel 5"/>
          <p:cNvSpPr>
            <a:spLocks noGrp="1"/>
          </p:cNvSpPr>
          <p:nvPr>
            <p:ph type="title"/>
          </p:nvPr>
        </p:nvSpPr>
        <p:spPr/>
        <p:txBody>
          <a:bodyPr/>
          <a:lstStyle/>
          <a:p>
            <a:endParaRPr lang="de-DE"/>
          </a:p>
        </p:txBody>
      </p:sp>
      <p:sp>
        <p:nvSpPr>
          <p:cNvPr id="7" name="Inhaltsplatzhalter 6"/>
          <p:cNvSpPr>
            <a:spLocks noGrp="1"/>
          </p:cNvSpPr>
          <p:nvPr>
            <p:ph idx="1"/>
          </p:nvPr>
        </p:nvSpPr>
        <p:spPr/>
        <p:txBody>
          <a:bodyPr/>
          <a:lstStyle/>
          <a:p>
            <a:endParaRPr lang="de-DE" dirty="0"/>
          </a:p>
        </p:txBody>
      </p:sp>
      <p:sp>
        <p:nvSpPr>
          <p:cNvPr id="5" name="Foliennummernplatzhalter 4"/>
          <p:cNvSpPr>
            <a:spLocks noGrp="1"/>
          </p:cNvSpPr>
          <p:nvPr>
            <p:ph type="sldNum" sz="quarter" idx="12"/>
          </p:nvPr>
        </p:nvSpPr>
        <p:spPr/>
        <p:txBody>
          <a:bodyPr/>
          <a:lstStyle/>
          <a:p>
            <a:fld id="{45B24253-E62C-4215-B393-B45F13A987CD}" type="slidenum">
              <a:rPr lang="de-DE" smtClean="0"/>
              <a:pPr/>
              <a:t>21</a:t>
            </a:fld>
            <a:endParaRPr lang="de-DE" dirty="0"/>
          </a:p>
        </p:txBody>
      </p:sp>
      <p:sp>
        <p:nvSpPr>
          <p:cNvPr id="8" name="Textplatzhalter 7"/>
          <p:cNvSpPr>
            <a:spLocks noGrp="1"/>
          </p:cNvSpPr>
          <p:nvPr>
            <p:ph type="body" sz="quarter" idx="13"/>
          </p:nvPr>
        </p:nvSpPr>
        <p:spPr/>
        <p:txBody>
          <a:bodyPr/>
          <a:lstStyle/>
          <a:p>
            <a:r>
              <a:rPr lang="de-DE" dirty="0" err="1"/>
              <a:t>Convolutions</a:t>
            </a:r>
            <a:endParaRPr lang="de-DE" dirty="0"/>
          </a:p>
        </p:txBody>
      </p:sp>
      <p:pic>
        <p:nvPicPr>
          <p:cNvPr id="12" name="Grafik 11">
            <a:hlinkClick r:id="rId7"/>
          </p:cNvPr>
          <p:cNvPicPr>
            <a:picLocks noChangeAspect="1"/>
          </p:cNvPicPr>
          <p:nvPr/>
        </p:nvPicPr>
        <p:blipFill>
          <a:blip r:embed="rId8"/>
          <a:stretch>
            <a:fillRect/>
          </a:stretch>
        </p:blipFill>
        <p:spPr>
          <a:xfrm>
            <a:off x="624357" y="1486800"/>
            <a:ext cx="10944250" cy="4663666"/>
          </a:xfrm>
          <a:prstGeom prst="rect">
            <a:avLst/>
          </a:prstGeom>
        </p:spPr>
      </p:pic>
    </p:spTree>
    <p:extLst>
      <p:ext uri="{BB962C8B-B14F-4D97-AF65-F5344CB8AC3E}">
        <p14:creationId xmlns:p14="http://schemas.microsoft.com/office/powerpoint/2010/main" val="1479690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p:cNvPicPr>
            <a:picLocks noGrp="1" noChangeAspect="1"/>
          </p:cNvPicPr>
          <p:nvPr>
            <p:ph sz="half" idx="1"/>
          </p:nvPr>
        </p:nvPicPr>
        <p:blipFill>
          <a:blip r:embed="rId3">
            <a:extLst>
              <a:ext uri="{28A0092B-C50C-407E-A947-70E740481C1C}">
                <a14:useLocalDpi xmlns:a14="http://schemas.microsoft.com/office/drawing/2010/main"/>
              </a:ext>
            </a:extLst>
          </a:blip>
          <a:stretch>
            <a:fillRect/>
          </a:stretch>
        </p:blipFill>
        <p:spPr>
          <a:xfrm>
            <a:off x="626774" y="1486800"/>
            <a:ext cx="10925935" cy="4321582"/>
          </a:xfrm>
        </p:spPr>
      </p:pic>
      <p:sp>
        <p:nvSpPr>
          <p:cNvPr id="4" name="Foliennummernplatzhalter 3"/>
          <p:cNvSpPr>
            <a:spLocks noGrp="1"/>
          </p:cNvSpPr>
          <p:nvPr>
            <p:ph type="sldNum" sz="quarter" idx="12"/>
          </p:nvPr>
        </p:nvSpPr>
        <p:spPr/>
        <p:txBody>
          <a:bodyPr/>
          <a:lstStyle/>
          <a:p>
            <a:fld id="{45B24253-E62C-4215-B393-B45F13A987CD}" type="slidenum">
              <a:rPr lang="de-DE" smtClean="0"/>
              <a:pPr/>
              <a:t>22</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a:t>Die Kernel werden nicht vorgegeben, sondern auf Basis der Trainingsdaten trainiert.</a:t>
            </a:r>
          </a:p>
        </p:txBody>
      </p:sp>
    </p:spTree>
    <p:extLst>
      <p:ext uri="{BB962C8B-B14F-4D97-AF65-F5344CB8AC3E}">
        <p14:creationId xmlns:p14="http://schemas.microsoft.com/office/powerpoint/2010/main" val="40001705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p:cNvGraphicFramePr>
            <a:graphicFrameLocks noChangeAspect="1"/>
          </p:cNvGraphicFramePr>
          <p:nvPr>
            <p:custDataLst>
              <p:tags r:id="rId2"/>
            </p:custDataLst>
            <p:extLst>
              <p:ext uri="{D42A27DB-BD31-4B8C-83A1-F6EECF244321}">
                <p14:modId xmlns:p14="http://schemas.microsoft.com/office/powerpoint/2010/main" val="15414005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4537"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23</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a:t>Durch </a:t>
            </a:r>
            <a:r>
              <a:rPr lang="de-DE" dirty="0" err="1"/>
              <a:t>Convolutions</a:t>
            </a:r>
            <a:r>
              <a:rPr lang="de-DE" dirty="0"/>
              <a:t> werden Eigenschaften extrahiert, auch „Feature </a:t>
            </a:r>
            <a:r>
              <a:rPr lang="de-DE" dirty="0" err="1"/>
              <a:t>Maps</a:t>
            </a:r>
            <a:r>
              <a:rPr lang="de-DE" dirty="0"/>
              <a:t>“ genannt.</a:t>
            </a:r>
          </a:p>
        </p:txBody>
      </p:sp>
      <p:sp>
        <p:nvSpPr>
          <p:cNvPr id="9" name="Rechteck 8"/>
          <p:cNvSpPr/>
          <p:nvPr/>
        </p:nvSpPr>
        <p:spPr>
          <a:xfrm>
            <a:off x="1226128" y="2446471"/>
            <a:ext cx="2071602" cy="2071602"/>
          </a:xfrm>
          <a:prstGeom prst="rect">
            <a:avLst/>
          </a:prstGeom>
          <a:solidFill>
            <a:srgbClr val="FF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4" name="Rechteck 13"/>
          <p:cNvSpPr/>
          <p:nvPr/>
        </p:nvSpPr>
        <p:spPr>
          <a:xfrm>
            <a:off x="9470454" y="3370946"/>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5" name="Rechteck 14"/>
          <p:cNvSpPr/>
          <p:nvPr/>
        </p:nvSpPr>
        <p:spPr>
          <a:xfrm>
            <a:off x="9312404" y="3222421"/>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6" name="Rechteck 15"/>
          <p:cNvSpPr/>
          <p:nvPr/>
        </p:nvSpPr>
        <p:spPr>
          <a:xfrm>
            <a:off x="9154354" y="3073896"/>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7" name="Rechteck 16"/>
          <p:cNvSpPr/>
          <p:nvPr/>
        </p:nvSpPr>
        <p:spPr>
          <a:xfrm>
            <a:off x="8996304" y="2925371"/>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8" name="Rechteck 17"/>
          <p:cNvSpPr/>
          <p:nvPr/>
        </p:nvSpPr>
        <p:spPr>
          <a:xfrm>
            <a:off x="8838254" y="2776846"/>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9" name="Rechteck 18"/>
          <p:cNvSpPr/>
          <p:nvPr/>
        </p:nvSpPr>
        <p:spPr>
          <a:xfrm>
            <a:off x="8680204" y="2628321"/>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20" name="Rechteck 19"/>
          <p:cNvSpPr/>
          <p:nvPr/>
        </p:nvSpPr>
        <p:spPr>
          <a:xfrm>
            <a:off x="8522154" y="2479796"/>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21" name="Rechteck 20"/>
          <p:cNvSpPr/>
          <p:nvPr/>
        </p:nvSpPr>
        <p:spPr>
          <a:xfrm>
            <a:off x="8364104" y="2331271"/>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cxnSp>
        <p:nvCxnSpPr>
          <p:cNvPr id="23" name="Gerade Verbindung mit Pfeil 22"/>
          <p:cNvCxnSpPr/>
          <p:nvPr/>
        </p:nvCxnSpPr>
        <p:spPr>
          <a:xfrm>
            <a:off x="1226128" y="2331271"/>
            <a:ext cx="20716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p:nvPr/>
        </p:nvCxnSpPr>
        <p:spPr>
          <a:xfrm>
            <a:off x="1101000" y="2460399"/>
            <a:ext cx="0" cy="2057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a:off x="3348895" y="2448806"/>
            <a:ext cx="169101" cy="169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feld 28"/>
          <p:cNvSpPr txBox="1"/>
          <p:nvPr/>
        </p:nvSpPr>
        <p:spPr>
          <a:xfrm>
            <a:off x="1918840" y="1997946"/>
            <a:ext cx="1010213" cy="338554"/>
          </a:xfrm>
          <a:prstGeom prst="rect">
            <a:avLst/>
          </a:prstGeom>
          <a:noFill/>
        </p:spPr>
        <p:txBody>
          <a:bodyPr wrap="none" rtlCol="0">
            <a:spAutoFit/>
          </a:bodyPr>
          <a:lstStyle/>
          <a:p>
            <a:pPr>
              <a:spcAft>
                <a:spcPts val="300"/>
              </a:spcAft>
              <a:buClr>
                <a:schemeClr val="tx2"/>
              </a:buClr>
            </a:pPr>
            <a:r>
              <a:rPr lang="de-DE" sz="1600" dirty="0" err="1">
                <a:latin typeface="+mj-lt"/>
              </a:rPr>
              <a:t>width</a:t>
            </a:r>
            <a:r>
              <a:rPr lang="de-DE" sz="1600" dirty="0">
                <a:latin typeface="+mj-lt"/>
              </a:rPr>
              <a:t> = 5</a:t>
            </a:r>
          </a:p>
        </p:txBody>
      </p:sp>
      <p:sp>
        <p:nvSpPr>
          <p:cNvPr id="30" name="Textfeld 29"/>
          <p:cNvSpPr txBox="1"/>
          <p:nvPr/>
        </p:nvSpPr>
        <p:spPr>
          <a:xfrm>
            <a:off x="24770" y="3312995"/>
            <a:ext cx="1083951" cy="338554"/>
          </a:xfrm>
          <a:prstGeom prst="rect">
            <a:avLst/>
          </a:prstGeom>
          <a:noFill/>
        </p:spPr>
        <p:txBody>
          <a:bodyPr wrap="none" rtlCol="0">
            <a:spAutoFit/>
          </a:bodyPr>
          <a:lstStyle/>
          <a:p>
            <a:pPr>
              <a:spcAft>
                <a:spcPts val="300"/>
              </a:spcAft>
              <a:buClr>
                <a:schemeClr val="tx2"/>
              </a:buClr>
            </a:pPr>
            <a:r>
              <a:rPr lang="de-DE" sz="1600" dirty="0" err="1">
                <a:latin typeface="+mj-lt"/>
              </a:rPr>
              <a:t>height</a:t>
            </a:r>
            <a:r>
              <a:rPr lang="de-DE" sz="1600" dirty="0">
                <a:latin typeface="+mj-lt"/>
              </a:rPr>
              <a:t> = 5</a:t>
            </a:r>
          </a:p>
        </p:txBody>
      </p:sp>
      <p:sp>
        <p:nvSpPr>
          <p:cNvPr id="31" name="Textfeld 30"/>
          <p:cNvSpPr txBox="1"/>
          <p:nvPr/>
        </p:nvSpPr>
        <p:spPr>
          <a:xfrm>
            <a:off x="3363430" y="2193342"/>
            <a:ext cx="1027845" cy="338554"/>
          </a:xfrm>
          <a:prstGeom prst="rect">
            <a:avLst/>
          </a:prstGeom>
          <a:noFill/>
        </p:spPr>
        <p:txBody>
          <a:bodyPr wrap="none" rtlCol="0">
            <a:spAutoFit/>
          </a:bodyPr>
          <a:lstStyle/>
          <a:p>
            <a:pPr>
              <a:spcAft>
                <a:spcPts val="300"/>
              </a:spcAft>
              <a:buClr>
                <a:schemeClr val="tx2"/>
              </a:buClr>
            </a:pPr>
            <a:r>
              <a:rPr lang="de-DE" sz="1600" dirty="0" err="1">
                <a:latin typeface="+mj-lt"/>
              </a:rPr>
              <a:t>depth</a:t>
            </a:r>
            <a:r>
              <a:rPr lang="de-DE" sz="1600" dirty="0">
                <a:latin typeface="+mj-lt"/>
              </a:rPr>
              <a:t> = 1</a:t>
            </a:r>
          </a:p>
        </p:txBody>
      </p:sp>
      <p:cxnSp>
        <p:nvCxnSpPr>
          <p:cNvPr id="32" name="Gerade Verbindung mit Pfeil 31"/>
          <p:cNvCxnSpPr/>
          <p:nvPr/>
        </p:nvCxnSpPr>
        <p:spPr>
          <a:xfrm>
            <a:off x="8389037" y="2220805"/>
            <a:ext cx="20716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Gerade Verbindung mit Pfeil 32"/>
          <p:cNvCxnSpPr/>
          <p:nvPr/>
        </p:nvCxnSpPr>
        <p:spPr>
          <a:xfrm>
            <a:off x="8263909" y="2349933"/>
            <a:ext cx="0" cy="2057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Gerade Verbindung mit Pfeil 33"/>
          <p:cNvCxnSpPr/>
          <p:nvPr/>
        </p:nvCxnSpPr>
        <p:spPr>
          <a:xfrm>
            <a:off x="10593756" y="2345199"/>
            <a:ext cx="948300" cy="948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feld 34"/>
          <p:cNvSpPr txBox="1"/>
          <p:nvPr/>
        </p:nvSpPr>
        <p:spPr>
          <a:xfrm>
            <a:off x="9081749" y="1887480"/>
            <a:ext cx="1010213" cy="338554"/>
          </a:xfrm>
          <a:prstGeom prst="rect">
            <a:avLst/>
          </a:prstGeom>
          <a:noFill/>
        </p:spPr>
        <p:txBody>
          <a:bodyPr wrap="none" rtlCol="0">
            <a:spAutoFit/>
          </a:bodyPr>
          <a:lstStyle/>
          <a:p>
            <a:pPr>
              <a:spcAft>
                <a:spcPts val="300"/>
              </a:spcAft>
              <a:buClr>
                <a:schemeClr val="tx2"/>
              </a:buClr>
            </a:pPr>
            <a:r>
              <a:rPr lang="de-DE" sz="1600" dirty="0" err="1">
                <a:latin typeface="+mj-lt"/>
              </a:rPr>
              <a:t>width</a:t>
            </a:r>
            <a:r>
              <a:rPr lang="de-DE" sz="1600" dirty="0">
                <a:latin typeface="+mj-lt"/>
              </a:rPr>
              <a:t> = 5</a:t>
            </a:r>
          </a:p>
        </p:txBody>
      </p:sp>
      <p:sp>
        <p:nvSpPr>
          <p:cNvPr id="36" name="Textfeld 35"/>
          <p:cNvSpPr txBox="1"/>
          <p:nvPr/>
        </p:nvSpPr>
        <p:spPr>
          <a:xfrm>
            <a:off x="7187679" y="3202529"/>
            <a:ext cx="1083951" cy="338554"/>
          </a:xfrm>
          <a:prstGeom prst="rect">
            <a:avLst/>
          </a:prstGeom>
          <a:noFill/>
        </p:spPr>
        <p:txBody>
          <a:bodyPr wrap="none" rtlCol="0">
            <a:spAutoFit/>
          </a:bodyPr>
          <a:lstStyle/>
          <a:p>
            <a:pPr>
              <a:spcAft>
                <a:spcPts val="300"/>
              </a:spcAft>
              <a:buClr>
                <a:schemeClr val="tx2"/>
              </a:buClr>
            </a:pPr>
            <a:r>
              <a:rPr lang="de-DE" sz="1600" dirty="0" err="1">
                <a:latin typeface="+mj-lt"/>
              </a:rPr>
              <a:t>height</a:t>
            </a:r>
            <a:r>
              <a:rPr lang="de-DE" sz="1600" dirty="0">
                <a:latin typeface="+mj-lt"/>
              </a:rPr>
              <a:t> = 5</a:t>
            </a:r>
          </a:p>
        </p:txBody>
      </p:sp>
      <p:sp>
        <p:nvSpPr>
          <p:cNvPr id="37" name="Textfeld 36"/>
          <p:cNvSpPr txBox="1"/>
          <p:nvPr/>
        </p:nvSpPr>
        <p:spPr>
          <a:xfrm>
            <a:off x="11028133" y="2479796"/>
            <a:ext cx="1027845" cy="338554"/>
          </a:xfrm>
          <a:prstGeom prst="rect">
            <a:avLst/>
          </a:prstGeom>
          <a:noFill/>
        </p:spPr>
        <p:txBody>
          <a:bodyPr wrap="none" rtlCol="0">
            <a:spAutoFit/>
          </a:bodyPr>
          <a:lstStyle/>
          <a:p>
            <a:pPr>
              <a:spcAft>
                <a:spcPts val="300"/>
              </a:spcAft>
              <a:buClr>
                <a:schemeClr val="tx2"/>
              </a:buClr>
            </a:pPr>
            <a:r>
              <a:rPr lang="de-DE" sz="1600" dirty="0" err="1">
                <a:latin typeface="+mj-lt"/>
              </a:rPr>
              <a:t>depth</a:t>
            </a:r>
            <a:r>
              <a:rPr lang="de-DE" sz="1600" dirty="0">
                <a:latin typeface="+mj-lt"/>
              </a:rPr>
              <a:t> = 8</a:t>
            </a:r>
          </a:p>
        </p:txBody>
      </p:sp>
      <p:cxnSp>
        <p:nvCxnSpPr>
          <p:cNvPr id="41" name="Gerade Verbindung mit Pfeil 40"/>
          <p:cNvCxnSpPr/>
          <p:nvPr/>
        </p:nvCxnSpPr>
        <p:spPr>
          <a:xfrm>
            <a:off x="4816527" y="5342206"/>
            <a:ext cx="2402541" cy="0"/>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2" name="Textfeld 41"/>
          <p:cNvSpPr txBox="1"/>
          <p:nvPr/>
        </p:nvSpPr>
        <p:spPr>
          <a:xfrm>
            <a:off x="4886229" y="4818986"/>
            <a:ext cx="2146320" cy="523220"/>
          </a:xfrm>
          <a:prstGeom prst="rect">
            <a:avLst/>
          </a:prstGeom>
          <a:noFill/>
        </p:spPr>
        <p:txBody>
          <a:bodyPr wrap="square" rtlCol="0">
            <a:spAutoFit/>
          </a:bodyPr>
          <a:lstStyle/>
          <a:p>
            <a:pPr algn="ctr">
              <a:spcAft>
                <a:spcPts val="300"/>
              </a:spcAft>
              <a:buClr>
                <a:schemeClr val="tx2"/>
              </a:buClr>
            </a:pPr>
            <a:r>
              <a:rPr lang="de-DE" sz="2800" dirty="0" err="1">
                <a:solidFill>
                  <a:schemeClr val="tx2"/>
                </a:solidFill>
                <a:latin typeface="+mj-lt"/>
              </a:rPr>
              <a:t>convolution</a:t>
            </a:r>
            <a:endParaRPr lang="de-DE" sz="2800" dirty="0">
              <a:solidFill>
                <a:schemeClr val="tx2"/>
              </a:solidFill>
              <a:latin typeface="+mj-lt"/>
            </a:endParaRPr>
          </a:p>
        </p:txBody>
      </p:sp>
      <p:graphicFrame>
        <p:nvGraphicFramePr>
          <p:cNvPr id="43" name="Inhaltsplatzhalter 56"/>
          <p:cNvGraphicFramePr>
            <a:graphicFrameLocks noGrp="1"/>
          </p:cNvGraphicFramePr>
          <p:nvPr>
            <p:ph sz="half" idx="1"/>
            <p:extLst>
              <p:ext uri="{D42A27DB-BD31-4B8C-83A1-F6EECF244321}">
                <p14:modId xmlns:p14="http://schemas.microsoft.com/office/powerpoint/2010/main" val="3567686777"/>
              </p:ext>
            </p:extLst>
          </p:nvPr>
        </p:nvGraphicFramePr>
        <p:xfrm>
          <a:off x="1226128" y="2446471"/>
          <a:ext cx="2064735" cy="2071600"/>
        </p:xfrm>
        <a:graphic>
          <a:graphicData uri="http://schemas.openxmlformats.org/drawingml/2006/table">
            <a:tbl>
              <a:tblPr firstRow="1" bandRow="1">
                <a:tableStyleId>{2D5ABB26-0587-4C30-8999-92F81FD0307C}</a:tableStyleId>
              </a:tblPr>
              <a:tblGrid>
                <a:gridCol w="412947">
                  <a:extLst>
                    <a:ext uri="{9D8B030D-6E8A-4147-A177-3AD203B41FA5}">
                      <a16:colId xmlns:a16="http://schemas.microsoft.com/office/drawing/2014/main" val="20000"/>
                    </a:ext>
                  </a:extLst>
                </a:gridCol>
                <a:gridCol w="412947">
                  <a:extLst>
                    <a:ext uri="{9D8B030D-6E8A-4147-A177-3AD203B41FA5}">
                      <a16:colId xmlns:a16="http://schemas.microsoft.com/office/drawing/2014/main" val="20001"/>
                    </a:ext>
                  </a:extLst>
                </a:gridCol>
                <a:gridCol w="412947">
                  <a:extLst>
                    <a:ext uri="{9D8B030D-6E8A-4147-A177-3AD203B41FA5}">
                      <a16:colId xmlns:a16="http://schemas.microsoft.com/office/drawing/2014/main" val="20002"/>
                    </a:ext>
                  </a:extLst>
                </a:gridCol>
                <a:gridCol w="412947">
                  <a:extLst>
                    <a:ext uri="{9D8B030D-6E8A-4147-A177-3AD203B41FA5}">
                      <a16:colId xmlns:a16="http://schemas.microsoft.com/office/drawing/2014/main" val="20003"/>
                    </a:ext>
                  </a:extLst>
                </a:gridCol>
                <a:gridCol w="412947">
                  <a:extLst>
                    <a:ext uri="{9D8B030D-6E8A-4147-A177-3AD203B41FA5}">
                      <a16:colId xmlns:a16="http://schemas.microsoft.com/office/drawing/2014/main" val="20004"/>
                    </a:ext>
                  </a:extLst>
                </a:gridCol>
              </a:tblGrid>
              <a:tr h="414320">
                <a:tc>
                  <a:txBody>
                    <a:bodyPr/>
                    <a:lstStyle/>
                    <a:p>
                      <a:pPr algn="ctr" fontAlgn="b"/>
                      <a:r>
                        <a:rPr lang="de-DE" sz="1600" b="0" i="0" u="none" strike="noStrike" dirty="0">
                          <a:solidFill>
                            <a:schemeClr val="bg1"/>
                          </a:solidFill>
                          <a:effectLst/>
                          <a:latin typeface="+mj-lt"/>
                        </a:rPr>
                        <a:t>223</a:t>
                      </a:r>
                    </a:p>
                  </a:txBody>
                  <a:tcPr marL="7620" marR="7620" marT="7620" marB="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71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98</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90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102</a:t>
                      </a:r>
                    </a:p>
                  </a:txBody>
                  <a:tcPr marL="7620" marR="7620" marT="7620" marB="0"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414320">
                <a:tc>
                  <a:txBody>
                    <a:bodyPr/>
                    <a:lstStyle/>
                    <a:p>
                      <a:pPr algn="ctr" fontAlgn="b"/>
                      <a:r>
                        <a:rPr lang="de-DE" sz="1600" b="0" i="0" u="none" strike="noStrike" dirty="0">
                          <a:solidFill>
                            <a:schemeClr val="bg1"/>
                          </a:solidFill>
                          <a:effectLst/>
                          <a:latin typeface="+mj-lt"/>
                        </a:rPr>
                        <a:t>87</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40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152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226</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86</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1"/>
                  </a:ext>
                </a:extLst>
              </a:tr>
              <a:tr h="414320">
                <a:tc>
                  <a:txBody>
                    <a:bodyPr/>
                    <a:lstStyle/>
                    <a:p>
                      <a:pPr algn="ctr" fontAlgn="b"/>
                      <a:r>
                        <a:rPr lang="de-DE" sz="1600" b="0" i="0" u="none" strike="noStrike">
                          <a:solidFill>
                            <a:schemeClr val="bg1"/>
                          </a:solidFill>
                          <a:effectLst/>
                          <a:latin typeface="+mj-lt"/>
                        </a:rPr>
                        <a:t>15</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10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207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140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dirty="0">
                          <a:solidFill>
                            <a:schemeClr val="bg1"/>
                          </a:solidFill>
                          <a:effectLst/>
                          <a:latin typeface="+mj-lt"/>
                        </a:rPr>
                        <a:t>130</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2"/>
                  </a:ext>
                </a:extLst>
              </a:tr>
              <a:tr h="414320">
                <a:tc>
                  <a:txBody>
                    <a:bodyPr/>
                    <a:lstStyle/>
                    <a:p>
                      <a:pPr algn="ctr" fontAlgn="b"/>
                      <a:r>
                        <a:rPr lang="de-DE" sz="1600" b="0" i="0" u="none" strike="noStrike">
                          <a:solidFill>
                            <a:schemeClr val="bg1"/>
                          </a:solidFill>
                          <a:effectLst/>
                          <a:latin typeface="+mj-lt"/>
                        </a:rPr>
                        <a:t>188</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153</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62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211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148</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3"/>
                  </a:ext>
                </a:extLst>
              </a:tr>
              <a:tr h="414320">
                <a:tc>
                  <a:txBody>
                    <a:bodyPr/>
                    <a:lstStyle/>
                    <a:p>
                      <a:pPr algn="ctr" fontAlgn="b"/>
                      <a:r>
                        <a:rPr lang="de-DE" sz="1600" b="0" i="0" u="none" strike="noStrike">
                          <a:solidFill>
                            <a:schemeClr val="bg1"/>
                          </a:solidFill>
                          <a:effectLst/>
                          <a:latin typeface="+mj-lt"/>
                        </a:rPr>
                        <a:t>221</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algn="ctr" fontAlgn="b"/>
                      <a:r>
                        <a:rPr lang="de-DE" sz="1600" b="0" i="0" u="none" strike="noStrike" dirty="0">
                          <a:solidFill>
                            <a:schemeClr val="bg1"/>
                          </a:solidFill>
                          <a:effectLst/>
                          <a:latin typeface="+mj-lt"/>
                        </a:rPr>
                        <a:t>52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algn="ctr" fontAlgn="b"/>
                      <a:r>
                        <a:rPr lang="de-DE" sz="1600" b="0" i="0" u="none" strike="noStrike">
                          <a:solidFill>
                            <a:schemeClr val="bg1"/>
                          </a:solidFill>
                          <a:effectLst/>
                          <a:latin typeface="+mj-lt"/>
                        </a:rPr>
                        <a:t>99</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algn="ctr" fontAlgn="b"/>
                      <a:r>
                        <a:rPr lang="de-DE" sz="1600" b="0" i="0" u="none" strike="noStrike" dirty="0">
                          <a:solidFill>
                            <a:schemeClr val="bg1"/>
                          </a:solidFill>
                          <a:effectLst/>
                          <a:latin typeface="+mj-lt"/>
                        </a:rPr>
                        <a:t>127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algn="ctr" fontAlgn="b"/>
                      <a:r>
                        <a:rPr lang="de-DE" sz="1600" b="0" i="0" u="none" strike="noStrike" dirty="0">
                          <a:solidFill>
                            <a:schemeClr val="bg1"/>
                          </a:solidFill>
                          <a:effectLst/>
                          <a:latin typeface="+mj-lt"/>
                        </a:rPr>
                        <a:t>28</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tx1"/>
                    </a:solidFill>
                  </a:tcPr>
                </a:tc>
                <a:extLst>
                  <a:ext uri="{0D108BD9-81ED-4DB2-BD59-A6C34878D82A}">
                    <a16:rowId xmlns:a16="http://schemas.microsoft.com/office/drawing/2014/main" val="10004"/>
                  </a:ext>
                </a:extLst>
              </a:tr>
            </a:tbl>
          </a:graphicData>
        </a:graphic>
      </p:graphicFrame>
      <p:graphicFrame>
        <p:nvGraphicFramePr>
          <p:cNvPr id="44" name="Inhaltsplatzhalter 56"/>
          <p:cNvGraphicFramePr>
            <a:graphicFrameLocks noGrp="1"/>
          </p:cNvGraphicFramePr>
          <p:nvPr>
            <p:ph sz="half" idx="1"/>
            <p:extLst>
              <p:ext uri="{D42A27DB-BD31-4B8C-83A1-F6EECF244321}">
                <p14:modId xmlns:p14="http://schemas.microsoft.com/office/powerpoint/2010/main" val="595961205"/>
              </p:ext>
            </p:extLst>
          </p:nvPr>
        </p:nvGraphicFramePr>
        <p:xfrm>
          <a:off x="8382189" y="2345201"/>
          <a:ext cx="2053515" cy="2038541"/>
        </p:xfrm>
        <a:graphic>
          <a:graphicData uri="http://schemas.openxmlformats.org/drawingml/2006/table">
            <a:tbl>
              <a:tblPr firstRow="1" bandRow="1">
                <a:tableStyleId>{2D5ABB26-0587-4C30-8999-92F81FD0307C}</a:tableStyleId>
              </a:tblPr>
              <a:tblGrid>
                <a:gridCol w="410703">
                  <a:extLst>
                    <a:ext uri="{9D8B030D-6E8A-4147-A177-3AD203B41FA5}">
                      <a16:colId xmlns:a16="http://schemas.microsoft.com/office/drawing/2014/main" val="20000"/>
                    </a:ext>
                  </a:extLst>
                </a:gridCol>
                <a:gridCol w="410703">
                  <a:extLst>
                    <a:ext uri="{9D8B030D-6E8A-4147-A177-3AD203B41FA5}">
                      <a16:colId xmlns:a16="http://schemas.microsoft.com/office/drawing/2014/main" val="20001"/>
                    </a:ext>
                  </a:extLst>
                </a:gridCol>
                <a:gridCol w="410703">
                  <a:extLst>
                    <a:ext uri="{9D8B030D-6E8A-4147-A177-3AD203B41FA5}">
                      <a16:colId xmlns:a16="http://schemas.microsoft.com/office/drawing/2014/main" val="20002"/>
                    </a:ext>
                  </a:extLst>
                </a:gridCol>
                <a:gridCol w="410703">
                  <a:extLst>
                    <a:ext uri="{9D8B030D-6E8A-4147-A177-3AD203B41FA5}">
                      <a16:colId xmlns:a16="http://schemas.microsoft.com/office/drawing/2014/main" val="20003"/>
                    </a:ext>
                  </a:extLst>
                </a:gridCol>
                <a:gridCol w="410703">
                  <a:extLst>
                    <a:ext uri="{9D8B030D-6E8A-4147-A177-3AD203B41FA5}">
                      <a16:colId xmlns:a16="http://schemas.microsoft.com/office/drawing/2014/main" val="20004"/>
                    </a:ext>
                  </a:extLst>
                </a:gridCol>
              </a:tblGrid>
              <a:tr h="408742">
                <a:tc>
                  <a:txBody>
                    <a:bodyPr/>
                    <a:lstStyle/>
                    <a:p>
                      <a:pPr algn="ctr" fontAlgn="b"/>
                      <a:r>
                        <a:rPr lang="de-DE" sz="1400" b="0" i="0" u="none" strike="noStrike" dirty="0">
                          <a:solidFill>
                            <a:schemeClr val="bg1"/>
                          </a:solidFill>
                          <a:effectLst/>
                          <a:latin typeface="+mj-lt"/>
                        </a:rPr>
                        <a:t>957</a:t>
                      </a:r>
                    </a:p>
                  </a:txBody>
                  <a:tcPr marL="7620" marR="7620" marT="7620" marB="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400" b="0" i="0" u="none" strike="noStrike" dirty="0">
                          <a:solidFill>
                            <a:schemeClr val="bg1"/>
                          </a:solidFill>
                          <a:effectLst/>
                          <a:latin typeface="+mj-lt"/>
                        </a:rPr>
                        <a:t>-6</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dirty="0">
                          <a:solidFill>
                            <a:schemeClr val="bg1"/>
                          </a:solidFill>
                          <a:effectLst/>
                          <a:latin typeface="+mj-lt"/>
                        </a:rPr>
                        <a:t>177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a:solidFill>
                            <a:schemeClr val="bg1"/>
                          </a:solidFill>
                          <a:effectLst/>
                          <a:latin typeface="+mj-lt"/>
                        </a:rPr>
                        <a:t>24</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334</a:t>
                      </a:r>
                    </a:p>
                  </a:txBody>
                  <a:tcPr marL="7620" marR="7620" marT="7620" marB="0"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408742">
                <a:tc>
                  <a:txBody>
                    <a:bodyPr/>
                    <a:lstStyle/>
                    <a:p>
                      <a:pPr algn="ctr" fontAlgn="b"/>
                      <a:r>
                        <a:rPr lang="de-DE" sz="1400" b="0" i="0" u="none" strike="noStrike">
                          <a:solidFill>
                            <a:schemeClr val="bg1"/>
                          </a:solidFill>
                          <a:effectLst/>
                          <a:latin typeface="+mj-lt"/>
                        </a:rPr>
                        <a:t>157</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dirty="0">
                          <a:solidFill>
                            <a:schemeClr val="bg1"/>
                          </a:solidFill>
                          <a:effectLst/>
                          <a:latin typeface="+mj-lt"/>
                        </a:rPr>
                        <a:t>-120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400" b="0" i="0" u="none" strike="noStrike" dirty="0">
                          <a:solidFill>
                            <a:schemeClr val="bg1"/>
                          </a:solidFill>
                          <a:effectLst/>
                          <a:latin typeface="+mj-lt"/>
                        </a:rPr>
                        <a:t>189</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a:solidFill>
                            <a:schemeClr val="bg1"/>
                          </a:solidFill>
                          <a:effectLst/>
                          <a:latin typeface="+mj-lt"/>
                        </a:rPr>
                        <a:t>662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-28</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408742">
                <a:tc>
                  <a:txBody>
                    <a:bodyPr/>
                    <a:lstStyle/>
                    <a:p>
                      <a:pPr algn="ctr" fontAlgn="b"/>
                      <a:r>
                        <a:rPr lang="de-DE" sz="1400" b="0" i="0" u="none" strike="noStrike">
                          <a:solidFill>
                            <a:schemeClr val="bg1"/>
                          </a:solidFill>
                          <a:effectLst/>
                          <a:latin typeface="+mj-lt"/>
                        </a:rPr>
                        <a:t>-210</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a:solidFill>
                            <a:schemeClr val="bg1"/>
                          </a:solidFill>
                          <a:effectLst/>
                          <a:latin typeface="+mj-lt"/>
                        </a:rPr>
                        <a:t>-365</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a:solidFill>
                            <a:schemeClr val="bg1"/>
                          </a:solidFill>
                          <a:effectLst/>
                          <a:latin typeface="+mj-lt"/>
                        </a:rPr>
                        <a:t>671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a:solidFill>
                            <a:schemeClr val="bg1"/>
                          </a:solidFill>
                          <a:effectLst/>
                          <a:latin typeface="+mj-lt"/>
                        </a:rPr>
                        <a:t>-74</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276</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408742">
                <a:tc>
                  <a:txBody>
                    <a:bodyPr/>
                    <a:lstStyle/>
                    <a:p>
                      <a:pPr algn="ctr" fontAlgn="b"/>
                      <a:r>
                        <a:rPr lang="de-DE" sz="1400" b="0" i="0" u="none" strike="noStrike">
                          <a:solidFill>
                            <a:schemeClr val="bg1"/>
                          </a:solidFill>
                          <a:effectLst/>
                          <a:latin typeface="+mj-lt"/>
                        </a:rPr>
                        <a:t>551</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453</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-360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578</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371</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403573">
                <a:tc>
                  <a:txBody>
                    <a:bodyPr/>
                    <a:lstStyle/>
                    <a:p>
                      <a:pPr algn="ctr" fontAlgn="b"/>
                      <a:r>
                        <a:rPr lang="de-DE" sz="1400" b="0" i="0" u="none" strike="noStrike">
                          <a:solidFill>
                            <a:schemeClr val="bg1"/>
                          </a:solidFill>
                          <a:effectLst/>
                          <a:latin typeface="+mj-lt"/>
                        </a:rPr>
                        <a:t>865</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400" b="0" i="0" u="none" strike="noStrike">
                          <a:solidFill>
                            <a:schemeClr val="bg1"/>
                          </a:solidFill>
                          <a:effectLst/>
                          <a:latin typeface="+mj-lt"/>
                        </a:rPr>
                        <a:t>-213</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400" b="0" i="0" u="none" strike="noStrike">
                          <a:solidFill>
                            <a:schemeClr val="bg1"/>
                          </a:solidFill>
                          <a:effectLst/>
                          <a:latin typeface="+mj-lt"/>
                        </a:rPr>
                        <a:t>254</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400" b="0" i="0" u="none" strike="noStrike">
                          <a:solidFill>
                            <a:schemeClr val="bg1"/>
                          </a:solidFill>
                          <a:effectLst/>
                          <a:latin typeface="+mj-lt"/>
                        </a:rPr>
                        <a:t>297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400" b="0" i="0" u="none" strike="noStrike" dirty="0">
                          <a:solidFill>
                            <a:schemeClr val="bg1"/>
                          </a:solidFill>
                          <a:effectLst/>
                          <a:latin typeface="+mj-lt"/>
                        </a:rPr>
                        <a:t>-135</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
        <p:nvSpPr>
          <p:cNvPr id="53" name="Rechteck 52"/>
          <p:cNvSpPr/>
          <p:nvPr/>
        </p:nvSpPr>
        <p:spPr>
          <a:xfrm>
            <a:off x="5831882" y="3301796"/>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54" name="Rechteck 53"/>
          <p:cNvSpPr/>
          <p:nvPr/>
        </p:nvSpPr>
        <p:spPr>
          <a:xfrm>
            <a:off x="5673832" y="3153271"/>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55" name="Rechteck 54"/>
          <p:cNvSpPr/>
          <p:nvPr/>
        </p:nvSpPr>
        <p:spPr>
          <a:xfrm>
            <a:off x="5515782" y="3004746"/>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56" name="Rechteck 55"/>
          <p:cNvSpPr/>
          <p:nvPr/>
        </p:nvSpPr>
        <p:spPr>
          <a:xfrm>
            <a:off x="5357732" y="2856221"/>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57" name="Rechteck 56"/>
          <p:cNvSpPr/>
          <p:nvPr/>
        </p:nvSpPr>
        <p:spPr>
          <a:xfrm>
            <a:off x="5199682" y="2707696"/>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58" name="Rechteck 57"/>
          <p:cNvSpPr/>
          <p:nvPr/>
        </p:nvSpPr>
        <p:spPr>
          <a:xfrm>
            <a:off x="5041632" y="2559171"/>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59" name="Rechteck 58"/>
          <p:cNvSpPr/>
          <p:nvPr/>
        </p:nvSpPr>
        <p:spPr>
          <a:xfrm>
            <a:off x="4883582" y="2410646"/>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60" name="Rechteck 59"/>
          <p:cNvSpPr/>
          <p:nvPr/>
        </p:nvSpPr>
        <p:spPr>
          <a:xfrm>
            <a:off x="4725532" y="2262121"/>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cxnSp>
        <p:nvCxnSpPr>
          <p:cNvPr id="63" name="Gerade Verbindung mit Pfeil 62"/>
          <p:cNvCxnSpPr/>
          <p:nvPr/>
        </p:nvCxnSpPr>
        <p:spPr>
          <a:xfrm>
            <a:off x="6160985" y="2276961"/>
            <a:ext cx="921691" cy="921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Textfeld 65"/>
          <p:cNvSpPr txBox="1"/>
          <p:nvPr/>
        </p:nvSpPr>
        <p:spPr>
          <a:xfrm>
            <a:off x="6621830" y="2443405"/>
            <a:ext cx="1202573" cy="338554"/>
          </a:xfrm>
          <a:prstGeom prst="rect">
            <a:avLst/>
          </a:prstGeom>
          <a:noFill/>
        </p:spPr>
        <p:txBody>
          <a:bodyPr wrap="none" rtlCol="0">
            <a:spAutoFit/>
          </a:bodyPr>
          <a:lstStyle/>
          <a:p>
            <a:pPr>
              <a:spcAft>
                <a:spcPts val="300"/>
              </a:spcAft>
              <a:buClr>
                <a:schemeClr val="tx2"/>
              </a:buClr>
            </a:pPr>
            <a:r>
              <a:rPr lang="de-DE" sz="1600" dirty="0">
                <a:latin typeface="+mj-lt"/>
              </a:rPr>
              <a:t>#</a:t>
            </a:r>
            <a:r>
              <a:rPr lang="de-DE" sz="1600" dirty="0" err="1">
                <a:latin typeface="+mj-lt"/>
              </a:rPr>
              <a:t>filters</a:t>
            </a:r>
            <a:r>
              <a:rPr lang="de-DE" sz="1600" dirty="0">
                <a:latin typeface="+mj-lt"/>
              </a:rPr>
              <a:t> = 8</a:t>
            </a:r>
          </a:p>
        </p:txBody>
      </p:sp>
      <p:graphicFrame>
        <p:nvGraphicFramePr>
          <p:cNvPr id="67" name="Inhaltsplatzhalter 56"/>
          <p:cNvGraphicFramePr>
            <a:graphicFrameLocks noGrp="1"/>
          </p:cNvGraphicFramePr>
          <p:nvPr>
            <p:ph sz="half" idx="1"/>
            <p:extLst>
              <p:ext uri="{D42A27DB-BD31-4B8C-83A1-F6EECF244321}">
                <p14:modId xmlns:p14="http://schemas.microsoft.com/office/powerpoint/2010/main" val="387519998"/>
              </p:ext>
            </p:extLst>
          </p:nvPr>
        </p:nvGraphicFramePr>
        <p:xfrm>
          <a:off x="4725530" y="2262121"/>
          <a:ext cx="1292268" cy="1278963"/>
        </p:xfrm>
        <a:graphic>
          <a:graphicData uri="http://schemas.openxmlformats.org/drawingml/2006/table">
            <a:tbl>
              <a:tblPr firstRow="1" bandRow="1">
                <a:tableStyleId>{2D5ABB26-0587-4C30-8999-92F81FD0307C}</a:tableStyleId>
              </a:tblPr>
              <a:tblGrid>
                <a:gridCol w="430756">
                  <a:extLst>
                    <a:ext uri="{9D8B030D-6E8A-4147-A177-3AD203B41FA5}">
                      <a16:colId xmlns:a16="http://schemas.microsoft.com/office/drawing/2014/main" val="20000"/>
                    </a:ext>
                  </a:extLst>
                </a:gridCol>
                <a:gridCol w="430756">
                  <a:extLst>
                    <a:ext uri="{9D8B030D-6E8A-4147-A177-3AD203B41FA5}">
                      <a16:colId xmlns:a16="http://schemas.microsoft.com/office/drawing/2014/main" val="20001"/>
                    </a:ext>
                  </a:extLst>
                </a:gridCol>
                <a:gridCol w="430756">
                  <a:extLst>
                    <a:ext uri="{9D8B030D-6E8A-4147-A177-3AD203B41FA5}">
                      <a16:colId xmlns:a16="http://schemas.microsoft.com/office/drawing/2014/main" val="20002"/>
                    </a:ext>
                  </a:extLst>
                </a:gridCol>
              </a:tblGrid>
              <a:tr h="426321">
                <a:tc>
                  <a:txBody>
                    <a:bodyPr/>
                    <a:lstStyle/>
                    <a:p>
                      <a:pPr algn="ctr" fontAlgn="b"/>
                      <a:r>
                        <a:rPr lang="de-DE" sz="1600" b="0" i="0" u="none" strike="noStrike" dirty="0">
                          <a:solidFill>
                            <a:schemeClr val="bg1"/>
                          </a:solidFill>
                          <a:effectLst/>
                          <a:latin typeface="+mj-lt"/>
                        </a:rPr>
                        <a:t>0</a:t>
                      </a:r>
                    </a:p>
                  </a:txBody>
                  <a:tcPr marL="7620" marR="7620" marT="7620" marB="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426321">
                <a:tc>
                  <a:txBody>
                    <a:bodyPr/>
                    <a:lstStyle/>
                    <a:p>
                      <a:pPr algn="ctr" fontAlgn="b"/>
                      <a:r>
                        <a:rPr lang="de-DE" sz="1600" b="0" i="0" u="none" strike="noStrike" dirty="0">
                          <a:solidFill>
                            <a:schemeClr val="bg1"/>
                          </a:solidFill>
                          <a:effectLst/>
                          <a:latin typeface="+mj-lt"/>
                        </a:rPr>
                        <a:t>-1</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5</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10001"/>
                  </a:ext>
                </a:extLst>
              </a:tr>
              <a:tr h="426321">
                <a:tc>
                  <a:txBody>
                    <a:bodyPr/>
                    <a:lstStyle/>
                    <a:p>
                      <a:pPr algn="ctr" fontAlgn="b"/>
                      <a:r>
                        <a:rPr lang="de-DE" sz="1600" b="0" i="0" u="none" strike="noStrike" dirty="0">
                          <a:solidFill>
                            <a:schemeClr val="bg1"/>
                          </a:solidFill>
                          <a:effectLst/>
                          <a:latin typeface="+mj-lt"/>
                        </a:rPr>
                        <a:t>0</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424882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half" idx="1"/>
          </p:nvPr>
        </p:nvSpPr>
        <p:spPr/>
        <p:txBody>
          <a:bodyPr/>
          <a:lstStyle/>
          <a:p>
            <a:endParaRPr lang="de-DE"/>
          </a:p>
        </p:txBody>
      </p:sp>
      <p:sp>
        <p:nvSpPr>
          <p:cNvPr id="3" name="Inhaltsplatzhalter 2"/>
          <p:cNvSpPr>
            <a:spLocks noGrp="1"/>
          </p:cNvSpPr>
          <p:nvPr>
            <p:ph sz="half" idx="2"/>
          </p:nvPr>
        </p:nvSpPr>
        <p:spPr/>
        <p:txBody>
          <a:bodyPr/>
          <a:lstStyle/>
          <a:p>
            <a:endParaRPr lang="de-DE"/>
          </a:p>
        </p:txBody>
      </p:sp>
      <p:sp>
        <p:nvSpPr>
          <p:cNvPr id="4" name="Foliennummernplatzhalter 3"/>
          <p:cNvSpPr>
            <a:spLocks noGrp="1"/>
          </p:cNvSpPr>
          <p:nvPr>
            <p:ph type="sldNum" sz="quarter" idx="12"/>
          </p:nvPr>
        </p:nvSpPr>
        <p:spPr/>
        <p:txBody>
          <a:bodyPr/>
          <a:lstStyle/>
          <a:p>
            <a:fld id="{45B24253-E62C-4215-B393-B45F13A987CD}" type="slidenum">
              <a:rPr lang="de-DE" smtClean="0"/>
              <a:pPr/>
              <a:t>24</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a:t>Die Komplexität der erlernten Eigenschaften nimmt mit jeder Layer zu.</a:t>
            </a:r>
          </a:p>
        </p:txBody>
      </p:sp>
      <p:pic>
        <p:nvPicPr>
          <p:cNvPr id="7" name="Grafik 6"/>
          <p:cNvPicPr>
            <a:picLocks noChangeAspect="1"/>
          </p:cNvPicPr>
          <p:nvPr/>
        </p:nvPicPr>
        <p:blipFill rotWithShape="1">
          <a:blip r:embed="rId3" cstate="screen">
            <a:extLst>
              <a:ext uri="{28A0092B-C50C-407E-A947-70E740481C1C}">
                <a14:useLocalDpi xmlns:a14="http://schemas.microsoft.com/office/drawing/2010/main"/>
              </a:ext>
            </a:extLst>
          </a:blip>
          <a:srcRect l="2549" t="823"/>
          <a:stretch/>
        </p:blipFill>
        <p:spPr>
          <a:xfrm>
            <a:off x="0" y="-52252"/>
            <a:ext cx="12488090" cy="9451581"/>
          </a:xfrm>
          <a:prstGeom prst="rect">
            <a:avLst/>
          </a:prstGeom>
        </p:spPr>
      </p:pic>
    </p:spTree>
    <p:extLst>
      <p:ext uri="{BB962C8B-B14F-4D97-AF65-F5344CB8AC3E}">
        <p14:creationId xmlns:p14="http://schemas.microsoft.com/office/powerpoint/2010/main" val="36229086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p:txBody>
          <a:bodyPr/>
          <a:lstStyle/>
          <a:p>
            <a:fld id="{45B24253-E62C-4215-B393-B45F13A987CD}" type="slidenum">
              <a:rPr lang="de-DE" smtClean="0"/>
              <a:pPr/>
              <a:t>25</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a:t>Die Features können durch das Pooling „</a:t>
            </a:r>
            <a:r>
              <a:rPr lang="de-DE" dirty="0" err="1"/>
              <a:t>delokalisiert</a:t>
            </a:r>
            <a:r>
              <a:rPr lang="de-DE" dirty="0"/>
              <a:t>“ werden (Position, Rotation, Größe, …).</a:t>
            </a:r>
          </a:p>
        </p:txBody>
      </p:sp>
      <p:sp>
        <p:nvSpPr>
          <p:cNvPr id="11" name="Rechteck 10"/>
          <p:cNvSpPr/>
          <p:nvPr/>
        </p:nvSpPr>
        <p:spPr>
          <a:xfrm>
            <a:off x="9785326" y="3327538"/>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2" name="Rechteck 11"/>
          <p:cNvSpPr/>
          <p:nvPr/>
        </p:nvSpPr>
        <p:spPr>
          <a:xfrm>
            <a:off x="9627276" y="3179013"/>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3" name="Rechteck 12"/>
          <p:cNvSpPr/>
          <p:nvPr/>
        </p:nvSpPr>
        <p:spPr>
          <a:xfrm>
            <a:off x="9469226" y="3030488"/>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4" name="Rechteck 13"/>
          <p:cNvSpPr/>
          <p:nvPr/>
        </p:nvSpPr>
        <p:spPr>
          <a:xfrm>
            <a:off x="9311176" y="2881963"/>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5" name="Rechteck 14"/>
          <p:cNvSpPr/>
          <p:nvPr/>
        </p:nvSpPr>
        <p:spPr>
          <a:xfrm>
            <a:off x="9153126" y="2733438"/>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6" name="Rechteck 15"/>
          <p:cNvSpPr/>
          <p:nvPr/>
        </p:nvSpPr>
        <p:spPr>
          <a:xfrm>
            <a:off x="8995076" y="2584913"/>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7" name="Rechteck 16"/>
          <p:cNvSpPr/>
          <p:nvPr/>
        </p:nvSpPr>
        <p:spPr>
          <a:xfrm>
            <a:off x="8837026" y="2436388"/>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18" name="Rechteck 17"/>
          <p:cNvSpPr/>
          <p:nvPr/>
        </p:nvSpPr>
        <p:spPr>
          <a:xfrm>
            <a:off x="8678976" y="2287863"/>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cxnSp>
        <p:nvCxnSpPr>
          <p:cNvPr id="25" name="Gerade Verbindung mit Pfeil 24"/>
          <p:cNvCxnSpPr/>
          <p:nvPr/>
        </p:nvCxnSpPr>
        <p:spPr>
          <a:xfrm>
            <a:off x="8703909" y="2177397"/>
            <a:ext cx="12540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p:cNvCxnSpPr/>
          <p:nvPr/>
        </p:nvCxnSpPr>
        <p:spPr>
          <a:xfrm>
            <a:off x="8578781" y="2306525"/>
            <a:ext cx="0" cy="1260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p:cNvCxnSpPr/>
          <p:nvPr/>
        </p:nvCxnSpPr>
        <p:spPr>
          <a:xfrm>
            <a:off x="10114429" y="2302703"/>
            <a:ext cx="921691" cy="921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feld 27"/>
          <p:cNvSpPr txBox="1"/>
          <p:nvPr/>
        </p:nvSpPr>
        <p:spPr>
          <a:xfrm>
            <a:off x="8703909" y="1844072"/>
            <a:ext cx="1254029" cy="338554"/>
          </a:xfrm>
          <a:prstGeom prst="rect">
            <a:avLst/>
          </a:prstGeom>
          <a:noFill/>
        </p:spPr>
        <p:txBody>
          <a:bodyPr wrap="square" rtlCol="0">
            <a:spAutoFit/>
          </a:bodyPr>
          <a:lstStyle/>
          <a:p>
            <a:pPr algn="ctr">
              <a:spcAft>
                <a:spcPts val="300"/>
              </a:spcAft>
              <a:buClr>
                <a:schemeClr val="tx2"/>
              </a:buClr>
            </a:pPr>
            <a:r>
              <a:rPr lang="de-DE" sz="1600" dirty="0" err="1">
                <a:latin typeface="+mj-lt"/>
              </a:rPr>
              <a:t>width</a:t>
            </a:r>
            <a:r>
              <a:rPr lang="de-DE" sz="1600" dirty="0">
                <a:latin typeface="+mj-lt"/>
              </a:rPr>
              <a:t> = 3</a:t>
            </a:r>
          </a:p>
        </p:txBody>
      </p:sp>
      <p:sp>
        <p:nvSpPr>
          <p:cNvPr id="29" name="Textfeld 28"/>
          <p:cNvSpPr txBox="1"/>
          <p:nvPr/>
        </p:nvSpPr>
        <p:spPr>
          <a:xfrm>
            <a:off x="7502551" y="2287863"/>
            <a:ext cx="1083951" cy="1278962"/>
          </a:xfrm>
          <a:prstGeom prst="rect">
            <a:avLst/>
          </a:prstGeom>
          <a:noFill/>
        </p:spPr>
        <p:txBody>
          <a:bodyPr wrap="none" rtlCol="0" anchor="ctr">
            <a:noAutofit/>
          </a:bodyPr>
          <a:lstStyle/>
          <a:p>
            <a:pPr>
              <a:spcAft>
                <a:spcPts val="300"/>
              </a:spcAft>
              <a:buClr>
                <a:schemeClr val="tx2"/>
              </a:buClr>
            </a:pPr>
            <a:r>
              <a:rPr lang="de-DE" sz="1600" dirty="0" err="1">
                <a:latin typeface="+mj-lt"/>
              </a:rPr>
              <a:t>height</a:t>
            </a:r>
            <a:r>
              <a:rPr lang="de-DE" sz="1600" dirty="0">
                <a:latin typeface="+mj-lt"/>
              </a:rPr>
              <a:t> = 3</a:t>
            </a:r>
          </a:p>
        </p:txBody>
      </p:sp>
      <p:sp>
        <p:nvSpPr>
          <p:cNvPr id="30" name="Textfeld 29"/>
          <p:cNvSpPr txBox="1"/>
          <p:nvPr/>
        </p:nvSpPr>
        <p:spPr>
          <a:xfrm>
            <a:off x="10575274" y="2469147"/>
            <a:ext cx="1027845" cy="338554"/>
          </a:xfrm>
          <a:prstGeom prst="rect">
            <a:avLst/>
          </a:prstGeom>
          <a:noFill/>
        </p:spPr>
        <p:txBody>
          <a:bodyPr wrap="none" rtlCol="0">
            <a:spAutoFit/>
          </a:bodyPr>
          <a:lstStyle/>
          <a:p>
            <a:pPr>
              <a:spcAft>
                <a:spcPts val="300"/>
              </a:spcAft>
              <a:buClr>
                <a:schemeClr val="tx2"/>
              </a:buClr>
            </a:pPr>
            <a:r>
              <a:rPr lang="de-DE" sz="1600" dirty="0" err="1">
                <a:latin typeface="+mj-lt"/>
              </a:rPr>
              <a:t>depth</a:t>
            </a:r>
            <a:r>
              <a:rPr lang="de-DE" sz="1600" dirty="0">
                <a:latin typeface="+mj-lt"/>
              </a:rPr>
              <a:t> = 8</a:t>
            </a:r>
          </a:p>
        </p:txBody>
      </p:sp>
      <p:sp>
        <p:nvSpPr>
          <p:cNvPr id="35" name="Rechteck 34"/>
          <p:cNvSpPr/>
          <p:nvPr/>
        </p:nvSpPr>
        <p:spPr>
          <a:xfrm>
            <a:off x="2808049" y="3102758"/>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36" name="Rechteck 35"/>
          <p:cNvSpPr/>
          <p:nvPr/>
        </p:nvSpPr>
        <p:spPr>
          <a:xfrm>
            <a:off x="2649999" y="2954233"/>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37" name="Rechteck 36"/>
          <p:cNvSpPr/>
          <p:nvPr/>
        </p:nvSpPr>
        <p:spPr>
          <a:xfrm>
            <a:off x="2491949" y="2805708"/>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38" name="Rechteck 37"/>
          <p:cNvSpPr/>
          <p:nvPr/>
        </p:nvSpPr>
        <p:spPr>
          <a:xfrm>
            <a:off x="2333899" y="2657183"/>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39" name="Rechteck 38"/>
          <p:cNvSpPr/>
          <p:nvPr/>
        </p:nvSpPr>
        <p:spPr>
          <a:xfrm>
            <a:off x="2175849" y="2508658"/>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40" name="Rechteck 39"/>
          <p:cNvSpPr/>
          <p:nvPr/>
        </p:nvSpPr>
        <p:spPr>
          <a:xfrm>
            <a:off x="2017799" y="2360133"/>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41" name="Rechteck 40"/>
          <p:cNvSpPr/>
          <p:nvPr/>
        </p:nvSpPr>
        <p:spPr>
          <a:xfrm>
            <a:off x="1859749" y="2211608"/>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42" name="Rechteck 41"/>
          <p:cNvSpPr/>
          <p:nvPr/>
        </p:nvSpPr>
        <p:spPr>
          <a:xfrm>
            <a:off x="1701699" y="2063083"/>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cxnSp>
        <p:nvCxnSpPr>
          <p:cNvPr id="43" name="Gerade Verbindung mit Pfeil 42"/>
          <p:cNvCxnSpPr/>
          <p:nvPr/>
        </p:nvCxnSpPr>
        <p:spPr>
          <a:xfrm>
            <a:off x="1726632" y="1952617"/>
            <a:ext cx="20716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Gerade Verbindung mit Pfeil 43"/>
          <p:cNvCxnSpPr/>
          <p:nvPr/>
        </p:nvCxnSpPr>
        <p:spPr>
          <a:xfrm>
            <a:off x="1601504" y="2081745"/>
            <a:ext cx="0" cy="2057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Gerade Verbindung mit Pfeil 44"/>
          <p:cNvCxnSpPr/>
          <p:nvPr/>
        </p:nvCxnSpPr>
        <p:spPr>
          <a:xfrm>
            <a:off x="3931351" y="2077011"/>
            <a:ext cx="948300" cy="948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feld 45"/>
          <p:cNvSpPr txBox="1"/>
          <p:nvPr/>
        </p:nvSpPr>
        <p:spPr>
          <a:xfrm>
            <a:off x="2419344" y="1619292"/>
            <a:ext cx="1010213" cy="338554"/>
          </a:xfrm>
          <a:prstGeom prst="rect">
            <a:avLst/>
          </a:prstGeom>
          <a:noFill/>
        </p:spPr>
        <p:txBody>
          <a:bodyPr wrap="none" rtlCol="0">
            <a:spAutoFit/>
          </a:bodyPr>
          <a:lstStyle/>
          <a:p>
            <a:pPr>
              <a:spcAft>
                <a:spcPts val="300"/>
              </a:spcAft>
              <a:buClr>
                <a:schemeClr val="tx2"/>
              </a:buClr>
            </a:pPr>
            <a:r>
              <a:rPr lang="de-DE" sz="1600" dirty="0" err="1">
                <a:latin typeface="+mj-lt"/>
              </a:rPr>
              <a:t>width</a:t>
            </a:r>
            <a:r>
              <a:rPr lang="de-DE" sz="1600" dirty="0">
                <a:latin typeface="+mj-lt"/>
              </a:rPr>
              <a:t> = 5</a:t>
            </a:r>
          </a:p>
        </p:txBody>
      </p:sp>
      <p:sp>
        <p:nvSpPr>
          <p:cNvPr id="47" name="Textfeld 46"/>
          <p:cNvSpPr txBox="1"/>
          <p:nvPr/>
        </p:nvSpPr>
        <p:spPr>
          <a:xfrm>
            <a:off x="525274" y="2934341"/>
            <a:ext cx="1083951" cy="338554"/>
          </a:xfrm>
          <a:prstGeom prst="rect">
            <a:avLst/>
          </a:prstGeom>
          <a:noFill/>
        </p:spPr>
        <p:txBody>
          <a:bodyPr wrap="none" rtlCol="0">
            <a:spAutoFit/>
          </a:bodyPr>
          <a:lstStyle/>
          <a:p>
            <a:pPr>
              <a:spcAft>
                <a:spcPts val="300"/>
              </a:spcAft>
              <a:buClr>
                <a:schemeClr val="tx2"/>
              </a:buClr>
            </a:pPr>
            <a:r>
              <a:rPr lang="de-DE" sz="1600" dirty="0" err="1">
                <a:latin typeface="+mj-lt"/>
              </a:rPr>
              <a:t>height</a:t>
            </a:r>
            <a:r>
              <a:rPr lang="de-DE" sz="1600" dirty="0">
                <a:latin typeface="+mj-lt"/>
              </a:rPr>
              <a:t> = 5</a:t>
            </a:r>
          </a:p>
        </p:txBody>
      </p:sp>
      <p:sp>
        <p:nvSpPr>
          <p:cNvPr id="48" name="Textfeld 47"/>
          <p:cNvSpPr txBox="1"/>
          <p:nvPr/>
        </p:nvSpPr>
        <p:spPr>
          <a:xfrm>
            <a:off x="4365728" y="2211608"/>
            <a:ext cx="1027845" cy="338554"/>
          </a:xfrm>
          <a:prstGeom prst="rect">
            <a:avLst/>
          </a:prstGeom>
          <a:noFill/>
        </p:spPr>
        <p:txBody>
          <a:bodyPr wrap="none" rtlCol="0">
            <a:spAutoFit/>
          </a:bodyPr>
          <a:lstStyle/>
          <a:p>
            <a:pPr>
              <a:spcAft>
                <a:spcPts val="300"/>
              </a:spcAft>
              <a:buClr>
                <a:schemeClr val="tx2"/>
              </a:buClr>
            </a:pPr>
            <a:r>
              <a:rPr lang="de-DE" sz="1600" dirty="0" err="1">
                <a:latin typeface="+mj-lt"/>
              </a:rPr>
              <a:t>depth</a:t>
            </a:r>
            <a:r>
              <a:rPr lang="de-DE" sz="1600" dirty="0">
                <a:latin typeface="+mj-lt"/>
              </a:rPr>
              <a:t> = 8</a:t>
            </a:r>
          </a:p>
        </p:txBody>
      </p:sp>
      <p:cxnSp>
        <p:nvCxnSpPr>
          <p:cNvPr id="49" name="Gerade Verbindung mit Pfeil 48"/>
          <p:cNvCxnSpPr/>
          <p:nvPr/>
        </p:nvCxnSpPr>
        <p:spPr>
          <a:xfrm>
            <a:off x="5838376" y="4535620"/>
            <a:ext cx="2402541" cy="0"/>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0" name="Textfeld 49"/>
          <p:cNvSpPr txBox="1"/>
          <p:nvPr/>
        </p:nvSpPr>
        <p:spPr>
          <a:xfrm>
            <a:off x="5908078" y="4012400"/>
            <a:ext cx="2146320" cy="523220"/>
          </a:xfrm>
          <a:prstGeom prst="rect">
            <a:avLst/>
          </a:prstGeom>
          <a:noFill/>
        </p:spPr>
        <p:txBody>
          <a:bodyPr wrap="square" rtlCol="0">
            <a:spAutoFit/>
          </a:bodyPr>
          <a:lstStyle/>
          <a:p>
            <a:pPr algn="ctr">
              <a:spcAft>
                <a:spcPts val="300"/>
              </a:spcAft>
              <a:buClr>
                <a:schemeClr val="tx2"/>
              </a:buClr>
            </a:pPr>
            <a:r>
              <a:rPr lang="de-DE" sz="2800" dirty="0" err="1">
                <a:solidFill>
                  <a:schemeClr val="tx2"/>
                </a:solidFill>
                <a:latin typeface="+mj-lt"/>
              </a:rPr>
              <a:t>pooling</a:t>
            </a:r>
            <a:endParaRPr lang="de-DE" sz="2800" dirty="0">
              <a:solidFill>
                <a:schemeClr val="tx2"/>
              </a:solidFill>
              <a:latin typeface="+mj-lt"/>
            </a:endParaRPr>
          </a:p>
        </p:txBody>
      </p:sp>
      <p:graphicFrame>
        <p:nvGraphicFramePr>
          <p:cNvPr id="57" name="Inhaltsplatzhalter 56"/>
          <p:cNvGraphicFramePr>
            <a:graphicFrameLocks noGrp="1"/>
          </p:cNvGraphicFramePr>
          <p:nvPr>
            <p:ph sz="half" idx="1"/>
            <p:extLst>
              <p:ext uri="{D42A27DB-BD31-4B8C-83A1-F6EECF244321}">
                <p14:modId xmlns:p14="http://schemas.microsoft.com/office/powerpoint/2010/main" val="1043039709"/>
              </p:ext>
            </p:extLst>
          </p:nvPr>
        </p:nvGraphicFramePr>
        <p:xfrm>
          <a:off x="1728174" y="2077009"/>
          <a:ext cx="2033520" cy="2057675"/>
        </p:xfrm>
        <a:graphic>
          <a:graphicData uri="http://schemas.openxmlformats.org/drawingml/2006/table">
            <a:tbl>
              <a:tblPr firstRow="1" bandRow="1">
                <a:tableStyleId>{2D5ABB26-0587-4C30-8999-92F81FD0307C}</a:tableStyleId>
              </a:tblPr>
              <a:tblGrid>
                <a:gridCol w="406704">
                  <a:extLst>
                    <a:ext uri="{9D8B030D-6E8A-4147-A177-3AD203B41FA5}">
                      <a16:colId xmlns:a16="http://schemas.microsoft.com/office/drawing/2014/main" val="20000"/>
                    </a:ext>
                  </a:extLst>
                </a:gridCol>
                <a:gridCol w="406704">
                  <a:extLst>
                    <a:ext uri="{9D8B030D-6E8A-4147-A177-3AD203B41FA5}">
                      <a16:colId xmlns:a16="http://schemas.microsoft.com/office/drawing/2014/main" val="20001"/>
                    </a:ext>
                  </a:extLst>
                </a:gridCol>
                <a:gridCol w="406704">
                  <a:extLst>
                    <a:ext uri="{9D8B030D-6E8A-4147-A177-3AD203B41FA5}">
                      <a16:colId xmlns:a16="http://schemas.microsoft.com/office/drawing/2014/main" val="20002"/>
                    </a:ext>
                  </a:extLst>
                </a:gridCol>
                <a:gridCol w="406704">
                  <a:extLst>
                    <a:ext uri="{9D8B030D-6E8A-4147-A177-3AD203B41FA5}">
                      <a16:colId xmlns:a16="http://schemas.microsoft.com/office/drawing/2014/main" val="20003"/>
                    </a:ext>
                  </a:extLst>
                </a:gridCol>
                <a:gridCol w="406704">
                  <a:extLst>
                    <a:ext uri="{9D8B030D-6E8A-4147-A177-3AD203B41FA5}">
                      <a16:colId xmlns:a16="http://schemas.microsoft.com/office/drawing/2014/main" val="20004"/>
                    </a:ext>
                  </a:extLst>
                </a:gridCol>
              </a:tblGrid>
              <a:tr h="411535">
                <a:tc>
                  <a:txBody>
                    <a:bodyPr/>
                    <a:lstStyle/>
                    <a:p>
                      <a:pPr algn="ctr" fontAlgn="b"/>
                      <a:r>
                        <a:rPr lang="de-DE" sz="1600" b="0" i="0" u="none" strike="noStrike" dirty="0">
                          <a:solidFill>
                            <a:schemeClr val="bg1"/>
                          </a:solidFill>
                          <a:effectLst/>
                          <a:latin typeface="+mj-lt"/>
                        </a:rPr>
                        <a:t>223</a:t>
                      </a:r>
                    </a:p>
                  </a:txBody>
                  <a:tcPr marL="7620" marR="7620" marT="7620" marB="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71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98</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90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102</a:t>
                      </a:r>
                    </a:p>
                  </a:txBody>
                  <a:tcPr marL="7620" marR="7620" marT="7620" marB="0"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411535">
                <a:tc>
                  <a:txBody>
                    <a:bodyPr/>
                    <a:lstStyle/>
                    <a:p>
                      <a:pPr algn="ctr" fontAlgn="b"/>
                      <a:r>
                        <a:rPr lang="de-DE" sz="1600" b="0" i="0" u="none" strike="noStrike" dirty="0">
                          <a:solidFill>
                            <a:schemeClr val="bg1"/>
                          </a:solidFill>
                          <a:effectLst/>
                          <a:latin typeface="+mj-lt"/>
                        </a:rPr>
                        <a:t>87</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40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152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a:solidFill>
                            <a:schemeClr val="bg1"/>
                          </a:solidFill>
                          <a:effectLst/>
                          <a:latin typeface="+mj-lt"/>
                        </a:rPr>
                        <a:t>226</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86</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411535">
                <a:tc>
                  <a:txBody>
                    <a:bodyPr/>
                    <a:lstStyle/>
                    <a:p>
                      <a:pPr algn="ctr" fontAlgn="b"/>
                      <a:r>
                        <a:rPr lang="de-DE" sz="1600" b="0" i="0" u="none" strike="noStrike" dirty="0">
                          <a:solidFill>
                            <a:schemeClr val="bg1"/>
                          </a:solidFill>
                          <a:effectLst/>
                          <a:latin typeface="+mj-lt"/>
                        </a:rPr>
                        <a:t>15</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10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207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140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130</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411535">
                <a:tc>
                  <a:txBody>
                    <a:bodyPr/>
                    <a:lstStyle/>
                    <a:p>
                      <a:pPr algn="ctr" fontAlgn="b"/>
                      <a:r>
                        <a:rPr lang="de-DE" sz="1600" b="0" i="0" u="none" strike="noStrike" dirty="0">
                          <a:solidFill>
                            <a:schemeClr val="bg1"/>
                          </a:solidFill>
                          <a:effectLst/>
                          <a:latin typeface="+mj-lt"/>
                        </a:rPr>
                        <a:t>188</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153</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62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211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148</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411535">
                <a:tc>
                  <a:txBody>
                    <a:bodyPr/>
                    <a:lstStyle/>
                    <a:p>
                      <a:pPr algn="ctr" fontAlgn="b"/>
                      <a:r>
                        <a:rPr lang="de-DE" sz="1600" b="0" i="0" u="none" strike="noStrike">
                          <a:solidFill>
                            <a:schemeClr val="bg1"/>
                          </a:solidFill>
                          <a:effectLst/>
                          <a:latin typeface="+mj-lt"/>
                        </a:rPr>
                        <a:t>221</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600" b="0" i="0" u="none" strike="noStrike">
                          <a:solidFill>
                            <a:schemeClr val="bg1"/>
                          </a:solidFill>
                          <a:effectLst/>
                          <a:latin typeface="+mj-lt"/>
                        </a:rPr>
                        <a:t>52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600" b="0" i="0" u="none" strike="noStrike">
                          <a:solidFill>
                            <a:schemeClr val="bg1"/>
                          </a:solidFill>
                          <a:effectLst/>
                          <a:latin typeface="+mj-lt"/>
                        </a:rPr>
                        <a:t>99</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600" b="0" i="0" u="none" strike="noStrike">
                          <a:solidFill>
                            <a:schemeClr val="bg1"/>
                          </a:solidFill>
                          <a:effectLst/>
                          <a:latin typeface="+mj-lt"/>
                        </a:rPr>
                        <a:t>127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600" b="0" i="0" u="none" strike="noStrike" dirty="0">
                          <a:solidFill>
                            <a:schemeClr val="bg1"/>
                          </a:solidFill>
                          <a:effectLst/>
                          <a:latin typeface="+mj-lt"/>
                        </a:rPr>
                        <a:t>28</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graphicFrame>
        <p:nvGraphicFramePr>
          <p:cNvPr id="58" name="Inhaltsplatzhalter 56"/>
          <p:cNvGraphicFramePr>
            <a:graphicFrameLocks noGrp="1"/>
          </p:cNvGraphicFramePr>
          <p:nvPr>
            <p:ph sz="half" idx="1"/>
            <p:extLst>
              <p:ext uri="{D42A27DB-BD31-4B8C-83A1-F6EECF244321}">
                <p14:modId xmlns:p14="http://schemas.microsoft.com/office/powerpoint/2010/main" val="518311242"/>
              </p:ext>
            </p:extLst>
          </p:nvPr>
        </p:nvGraphicFramePr>
        <p:xfrm>
          <a:off x="8693841" y="2302703"/>
          <a:ext cx="1262538" cy="1258569"/>
        </p:xfrm>
        <a:graphic>
          <a:graphicData uri="http://schemas.openxmlformats.org/drawingml/2006/table">
            <a:tbl>
              <a:tblPr firstRow="1" bandRow="1">
                <a:tableStyleId>{2D5ABB26-0587-4C30-8999-92F81FD0307C}</a:tableStyleId>
              </a:tblPr>
              <a:tblGrid>
                <a:gridCol w="420846">
                  <a:extLst>
                    <a:ext uri="{9D8B030D-6E8A-4147-A177-3AD203B41FA5}">
                      <a16:colId xmlns:a16="http://schemas.microsoft.com/office/drawing/2014/main" val="20000"/>
                    </a:ext>
                  </a:extLst>
                </a:gridCol>
                <a:gridCol w="420846">
                  <a:extLst>
                    <a:ext uri="{9D8B030D-6E8A-4147-A177-3AD203B41FA5}">
                      <a16:colId xmlns:a16="http://schemas.microsoft.com/office/drawing/2014/main" val="20001"/>
                    </a:ext>
                  </a:extLst>
                </a:gridCol>
                <a:gridCol w="420846">
                  <a:extLst>
                    <a:ext uri="{9D8B030D-6E8A-4147-A177-3AD203B41FA5}">
                      <a16:colId xmlns:a16="http://schemas.microsoft.com/office/drawing/2014/main" val="20002"/>
                    </a:ext>
                  </a:extLst>
                </a:gridCol>
              </a:tblGrid>
              <a:tr h="419523">
                <a:tc>
                  <a:txBody>
                    <a:bodyPr/>
                    <a:lstStyle/>
                    <a:p>
                      <a:pPr algn="ctr" fontAlgn="b"/>
                      <a:r>
                        <a:rPr lang="de-DE" sz="1600" b="0" i="0" u="none" strike="noStrike" dirty="0">
                          <a:solidFill>
                            <a:schemeClr val="bg1"/>
                          </a:solidFill>
                          <a:effectLst/>
                          <a:latin typeface="+mj-lt"/>
                        </a:rPr>
                        <a:t>223</a:t>
                      </a:r>
                    </a:p>
                  </a:txBody>
                  <a:tcPr marL="7620" marR="7620" marT="7620" marB="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226</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noFill/>
                  </a:tcPr>
                </a:tc>
                <a:tc>
                  <a:txBody>
                    <a:bodyPr/>
                    <a:lstStyle/>
                    <a:p>
                      <a:pPr algn="ctr" fontAlgn="b"/>
                      <a:r>
                        <a:rPr lang="de-DE" sz="1600" b="0" i="0" u="none" strike="noStrike" dirty="0">
                          <a:solidFill>
                            <a:schemeClr val="bg1"/>
                          </a:solidFill>
                          <a:effectLst/>
                          <a:latin typeface="+mj-lt"/>
                        </a:rPr>
                        <a:t>226</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0"/>
                  </a:ext>
                </a:extLst>
              </a:tr>
              <a:tr h="419523">
                <a:tc>
                  <a:txBody>
                    <a:bodyPr/>
                    <a:lstStyle/>
                    <a:p>
                      <a:pPr algn="ctr" fontAlgn="b"/>
                      <a:r>
                        <a:rPr lang="de-DE" sz="1600" b="0" i="0" u="none" strike="noStrike" dirty="0">
                          <a:solidFill>
                            <a:schemeClr val="bg1"/>
                          </a:solidFill>
                          <a:effectLst/>
                          <a:latin typeface="+mj-lt"/>
                        </a:rPr>
                        <a:t>207</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600" b="0" i="0" u="none" strike="noStrike" dirty="0">
                          <a:solidFill>
                            <a:schemeClr val="bg1"/>
                          </a:solidFill>
                          <a:effectLst/>
                          <a:latin typeface="+mj-lt"/>
                        </a:rPr>
                        <a:t>226</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600" b="0" i="0" u="none" strike="noStrike" dirty="0">
                          <a:solidFill>
                            <a:schemeClr val="bg1"/>
                          </a:solidFill>
                          <a:effectLst/>
                          <a:latin typeface="+mj-lt"/>
                        </a:rPr>
                        <a:t>226</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1"/>
                  </a:ext>
                </a:extLst>
              </a:tr>
              <a:tr h="419523">
                <a:tc>
                  <a:txBody>
                    <a:bodyPr/>
                    <a:lstStyle/>
                    <a:p>
                      <a:pPr algn="ctr" fontAlgn="b"/>
                      <a:r>
                        <a:rPr lang="de-DE" sz="1600" b="0" i="0" u="none" strike="noStrike" dirty="0">
                          <a:solidFill>
                            <a:schemeClr val="bg1"/>
                          </a:solidFill>
                          <a:effectLst/>
                          <a:latin typeface="+mj-lt"/>
                        </a:rPr>
                        <a:t>221</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600" b="0" i="0" u="none" strike="noStrike" dirty="0">
                          <a:solidFill>
                            <a:schemeClr val="bg1"/>
                          </a:solidFill>
                          <a:effectLst/>
                          <a:latin typeface="+mj-lt"/>
                        </a:rPr>
                        <a:t>211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600" b="0" i="0" u="none" strike="noStrike" dirty="0">
                          <a:solidFill>
                            <a:schemeClr val="bg1"/>
                          </a:solidFill>
                          <a:effectLst/>
                          <a:latin typeface="+mj-lt"/>
                        </a:rPr>
                        <a:t>211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062110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half" idx="1"/>
          </p:nvPr>
        </p:nvSpPr>
        <p:spPr/>
        <p:txBody>
          <a:bodyPr/>
          <a:lstStyle/>
          <a:p>
            <a:endParaRPr lang="de-DE"/>
          </a:p>
        </p:txBody>
      </p:sp>
      <p:sp>
        <p:nvSpPr>
          <p:cNvPr id="3" name="Inhaltsplatzhalter 2"/>
          <p:cNvSpPr>
            <a:spLocks noGrp="1"/>
          </p:cNvSpPr>
          <p:nvPr>
            <p:ph sz="half" idx="2"/>
          </p:nvPr>
        </p:nvSpPr>
        <p:spPr/>
        <p:txBody>
          <a:bodyPr/>
          <a:lstStyle/>
          <a:p>
            <a:endParaRPr lang="de-DE"/>
          </a:p>
        </p:txBody>
      </p:sp>
      <p:sp>
        <p:nvSpPr>
          <p:cNvPr id="4" name="Foliennummernplatzhalter 3"/>
          <p:cNvSpPr>
            <a:spLocks noGrp="1"/>
          </p:cNvSpPr>
          <p:nvPr>
            <p:ph type="sldNum" sz="quarter" idx="12"/>
          </p:nvPr>
        </p:nvSpPr>
        <p:spPr/>
        <p:txBody>
          <a:bodyPr/>
          <a:lstStyle/>
          <a:p>
            <a:fld id="{45B24253-E62C-4215-B393-B45F13A987CD}" type="slidenum">
              <a:rPr lang="de-DE" smtClean="0"/>
              <a:pPr/>
              <a:t>26</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endParaRPr lang="de-DE"/>
          </a:p>
        </p:txBody>
      </p:sp>
      <p:pic>
        <p:nvPicPr>
          <p:cNvPr id="9" name="Grafik 8">
            <a:hlinkClick r:id="rId3"/>
          </p:cNvPr>
          <p:cNvPicPr>
            <a:picLocks noChangeAspect="1"/>
          </p:cNvPicPr>
          <p:nvPr/>
        </p:nvPicPr>
        <p:blipFill rotWithShape="1">
          <a:blip r:embed="rId4" cstate="screen">
            <a:extLst>
              <a:ext uri="{28A0092B-C50C-407E-A947-70E740481C1C}">
                <a14:useLocalDpi xmlns:a14="http://schemas.microsoft.com/office/drawing/2010/main"/>
              </a:ext>
            </a:extLst>
          </a:blip>
          <a:srcRect r="13384" b="3309"/>
          <a:stretch/>
        </p:blipFill>
        <p:spPr>
          <a:xfrm>
            <a:off x="-1" y="0"/>
            <a:ext cx="12226835" cy="6871063"/>
          </a:xfrm>
          <a:prstGeom prst="rect">
            <a:avLst/>
          </a:prstGeom>
        </p:spPr>
      </p:pic>
    </p:spTree>
    <p:extLst>
      <p:ext uri="{BB962C8B-B14F-4D97-AF65-F5344CB8AC3E}">
        <p14:creationId xmlns:p14="http://schemas.microsoft.com/office/powerpoint/2010/main" val="24565796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ext uri="{D42A27DB-BD31-4B8C-83A1-F6EECF244321}">
                <p14:modId xmlns:p14="http://schemas.microsoft.com/office/powerpoint/2010/main" val="21794907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5558"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27</a:t>
            </a:fld>
            <a:endParaRPr lang="de-DE" dirty="0"/>
          </a:p>
        </p:txBody>
      </p:sp>
      <p:sp>
        <p:nvSpPr>
          <p:cNvPr id="11" name="Rechteck 10"/>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endParaRPr lang="de-DE" sz="7200" dirty="0">
              <a:solidFill>
                <a:schemeClr val="tx2"/>
              </a:solidFill>
              <a:latin typeface="+mj-lt"/>
            </a:endParaRPr>
          </a:p>
        </p:txBody>
      </p:sp>
      <p:pic>
        <p:nvPicPr>
          <p:cNvPr id="13" name="Grafik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81905" y="979714"/>
            <a:ext cx="4228190" cy="4898572"/>
          </a:xfrm>
          <a:prstGeom prst="rect">
            <a:avLst/>
          </a:prstGeom>
        </p:spPr>
      </p:pic>
    </p:spTree>
    <p:extLst>
      <p:ext uri="{BB962C8B-B14F-4D97-AF65-F5344CB8AC3E}">
        <p14:creationId xmlns:p14="http://schemas.microsoft.com/office/powerpoint/2010/main" val="11500040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38467110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0202"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a:t>Muriel</a:t>
            </a:r>
          </a:p>
        </p:txBody>
      </p:sp>
      <p:sp>
        <p:nvSpPr>
          <p:cNvPr id="6" name="Textplatzhalter 5"/>
          <p:cNvSpPr>
            <a:spLocks noGrp="1"/>
          </p:cNvSpPr>
          <p:nvPr>
            <p:ph type="body" sz="quarter" idx="14"/>
          </p:nvPr>
        </p:nvSpPr>
        <p:spPr/>
        <p:txBody>
          <a:bodyPr/>
          <a:lstStyle/>
          <a:p>
            <a:r>
              <a:rPr lang="de-DE" dirty="0"/>
              <a:t>Augmentation und Transfer-Learning</a:t>
            </a:r>
          </a:p>
        </p:txBody>
      </p:sp>
      <p:sp>
        <p:nvSpPr>
          <p:cNvPr id="4" name="Foliennummernplatzhalter 3"/>
          <p:cNvSpPr>
            <a:spLocks noGrp="1"/>
          </p:cNvSpPr>
          <p:nvPr>
            <p:ph type="sldNum" sz="quarter" idx="17"/>
          </p:nvPr>
        </p:nvSpPr>
        <p:spPr/>
        <p:txBody>
          <a:bodyPr/>
          <a:lstStyle/>
          <a:p>
            <a:fld id="{45B24253-E62C-4215-B393-B45F13A987CD}" type="slidenum">
              <a:rPr lang="de-DE" smtClean="0"/>
              <a:pPr/>
              <a:t>28</a:t>
            </a:fld>
            <a:endParaRPr lang="de-DE" dirty="0"/>
          </a:p>
        </p:txBody>
      </p:sp>
    </p:spTree>
    <p:extLst>
      <p:ext uri="{BB962C8B-B14F-4D97-AF65-F5344CB8AC3E}">
        <p14:creationId xmlns:p14="http://schemas.microsoft.com/office/powerpoint/2010/main" val="10696964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14187605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26"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a:t>Yann</a:t>
            </a:r>
          </a:p>
        </p:txBody>
      </p:sp>
      <p:sp>
        <p:nvSpPr>
          <p:cNvPr id="6" name="Textplatzhalter 5"/>
          <p:cNvSpPr>
            <a:spLocks noGrp="1"/>
          </p:cNvSpPr>
          <p:nvPr>
            <p:ph type="body" sz="quarter" idx="14"/>
          </p:nvPr>
        </p:nvSpPr>
        <p:spPr/>
        <p:txBody>
          <a:bodyPr/>
          <a:lstStyle/>
          <a:p>
            <a:r>
              <a:rPr lang="de-DE" dirty="0"/>
              <a:t>Learning-Rate</a:t>
            </a:r>
          </a:p>
        </p:txBody>
      </p:sp>
      <p:sp>
        <p:nvSpPr>
          <p:cNvPr id="4" name="Foliennummernplatzhalter 3"/>
          <p:cNvSpPr>
            <a:spLocks noGrp="1"/>
          </p:cNvSpPr>
          <p:nvPr>
            <p:ph type="sldNum" sz="quarter" idx="17"/>
          </p:nvPr>
        </p:nvSpPr>
        <p:spPr/>
        <p:txBody>
          <a:bodyPr/>
          <a:lstStyle/>
          <a:p>
            <a:fld id="{45B24253-E62C-4215-B393-B45F13A987CD}" type="slidenum">
              <a:rPr lang="de-DE" smtClean="0"/>
              <a:pPr/>
              <a:t>29</a:t>
            </a:fld>
            <a:endParaRPr lang="de-DE" dirty="0"/>
          </a:p>
        </p:txBody>
      </p:sp>
    </p:spTree>
    <p:extLst>
      <p:ext uri="{BB962C8B-B14F-4D97-AF65-F5344CB8AC3E}">
        <p14:creationId xmlns:p14="http://schemas.microsoft.com/office/powerpoint/2010/main" val="623557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2"/>
            </p:custDataLst>
            <p:extLst>
              <p:ext uri="{D42A27DB-BD31-4B8C-83A1-F6EECF244321}">
                <p14:modId xmlns:p14="http://schemas.microsoft.com/office/powerpoint/2010/main" val="26169717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5898"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3" name="Rechteck 22"/>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grpSp>
        <p:nvGrpSpPr>
          <p:cNvPr id="34" name="Gruppieren 33"/>
          <p:cNvGrpSpPr/>
          <p:nvPr/>
        </p:nvGrpSpPr>
        <p:grpSpPr>
          <a:xfrm>
            <a:off x="8664090" y="1234630"/>
            <a:ext cx="2612894" cy="4412437"/>
            <a:chOff x="8976354" y="515029"/>
            <a:chExt cx="2598862" cy="4388741"/>
          </a:xfrm>
        </p:grpSpPr>
        <p:pic>
          <p:nvPicPr>
            <p:cNvPr id="35" name="Grafik 3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369354" y="1188874"/>
              <a:ext cx="1865593" cy="3302446"/>
            </a:xfrm>
            <a:prstGeom prst="rect">
              <a:avLst/>
            </a:prstGeom>
          </p:spPr>
        </p:pic>
        <p:pic>
          <p:nvPicPr>
            <p:cNvPr id="36" name="Grafik 3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976354" y="515029"/>
              <a:ext cx="2598862" cy="4388741"/>
            </a:xfrm>
            <a:prstGeom prst="rect">
              <a:avLst/>
            </a:prstGeom>
          </p:spPr>
        </p:pic>
      </p:grpSp>
      <p:pic>
        <p:nvPicPr>
          <p:cNvPr id="35844" name="Picture 4" descr="Bildergebnis fÃ¼r google cloud"/>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225607" y="5364652"/>
            <a:ext cx="1740786" cy="1044472"/>
          </a:xfrm>
          <a:prstGeom prst="rect">
            <a:avLst/>
          </a:prstGeom>
          <a:noFill/>
          <a:extLst>
            <a:ext uri="{909E8E84-426E-40DD-AFC4-6F175D3DCCD1}">
              <a14:hiddenFill xmlns:a14="http://schemas.microsoft.com/office/drawing/2010/main">
                <a:solidFill>
                  <a:srgbClr val="FFFFFF"/>
                </a:solidFill>
              </a14:hiddenFill>
            </a:ext>
          </a:extLst>
        </p:spPr>
      </p:pic>
      <p:pic>
        <p:nvPicPr>
          <p:cNvPr id="12" name="Grafik 11"/>
          <p:cNvPicPr>
            <a:picLocks noChangeAspect="1"/>
          </p:cNvPicPr>
          <p:nvPr/>
        </p:nvPicPr>
        <p:blipFill>
          <a:blip r:embed="rId10"/>
          <a:stretch>
            <a:fillRect/>
          </a:stretch>
        </p:blipFill>
        <p:spPr>
          <a:xfrm>
            <a:off x="5143418" y="1863493"/>
            <a:ext cx="1905165" cy="1318374"/>
          </a:xfrm>
          <a:prstGeom prst="rect">
            <a:avLst/>
          </a:prstGeom>
        </p:spPr>
      </p:pic>
      <p:pic>
        <p:nvPicPr>
          <p:cNvPr id="35846" name="Picture 6" descr="Bildergebnis fÃ¼r jupyte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5550334" y="432549"/>
            <a:ext cx="1091333" cy="1265947"/>
          </a:xfrm>
          <a:prstGeom prst="rect">
            <a:avLst/>
          </a:prstGeom>
          <a:noFill/>
          <a:extLst>
            <a:ext uri="{909E8E84-426E-40DD-AFC4-6F175D3DCCD1}">
              <a14:hiddenFill xmlns:a14="http://schemas.microsoft.com/office/drawing/2010/main">
                <a:solidFill>
                  <a:srgbClr val="FFFFFF"/>
                </a:solidFill>
              </a14:hiddenFill>
            </a:ext>
          </a:extLst>
        </p:spPr>
      </p:pic>
      <p:pic>
        <p:nvPicPr>
          <p:cNvPr id="35850" name="Picture 10" descr="Bildergebnis fÃ¼r pytorch"/>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4871940" y="3346864"/>
            <a:ext cx="2448121" cy="638796"/>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uppieren 13"/>
          <p:cNvGrpSpPr/>
          <p:nvPr/>
        </p:nvGrpSpPr>
        <p:grpSpPr>
          <a:xfrm>
            <a:off x="5677357" y="4150657"/>
            <a:ext cx="837286" cy="1048999"/>
            <a:chOff x="6291550" y="4106608"/>
            <a:chExt cx="837286" cy="1048999"/>
          </a:xfrm>
        </p:grpSpPr>
        <p:pic>
          <p:nvPicPr>
            <p:cNvPr id="35848" name="Picture 8" descr="Bildergebnis fÃ¼r python"/>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6354971" y="4106608"/>
              <a:ext cx="710445" cy="710445"/>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p:cNvSpPr txBox="1"/>
            <p:nvPr/>
          </p:nvSpPr>
          <p:spPr>
            <a:xfrm>
              <a:off x="6291550" y="4817053"/>
              <a:ext cx="837286" cy="338554"/>
            </a:xfrm>
            <a:prstGeom prst="rect">
              <a:avLst/>
            </a:prstGeom>
            <a:noFill/>
          </p:spPr>
          <p:txBody>
            <a:bodyPr wrap="square" rtlCol="0">
              <a:spAutoFit/>
            </a:bodyPr>
            <a:lstStyle/>
            <a:p>
              <a:pPr>
                <a:spcAft>
                  <a:spcPts val="300"/>
                </a:spcAft>
                <a:buClr>
                  <a:schemeClr val="tx2"/>
                </a:buClr>
              </a:pPr>
              <a:r>
                <a:rPr lang="de-DE" sz="1600" dirty="0">
                  <a:latin typeface="+mj-lt"/>
                </a:rPr>
                <a:t>Python</a:t>
              </a:r>
            </a:p>
          </p:txBody>
        </p:sp>
      </p:grpSp>
      <p:grpSp>
        <p:nvGrpSpPr>
          <p:cNvPr id="35845" name="Gruppieren 35844"/>
          <p:cNvGrpSpPr/>
          <p:nvPr/>
        </p:nvGrpSpPr>
        <p:grpSpPr>
          <a:xfrm>
            <a:off x="1076818" y="2149176"/>
            <a:ext cx="2815166" cy="3034172"/>
            <a:chOff x="739687" y="2109517"/>
            <a:chExt cx="3541851" cy="3817389"/>
          </a:xfrm>
        </p:grpSpPr>
        <p:grpSp>
          <p:nvGrpSpPr>
            <p:cNvPr id="30" name="Gruppieren 29"/>
            <p:cNvGrpSpPr/>
            <p:nvPr/>
          </p:nvGrpSpPr>
          <p:grpSpPr>
            <a:xfrm rot="329013">
              <a:off x="2192801" y="3795296"/>
              <a:ext cx="2088737" cy="2131610"/>
              <a:chOff x="7408982" y="3539168"/>
              <a:chExt cx="2088737" cy="2131610"/>
            </a:xfrm>
          </p:grpSpPr>
          <p:sp>
            <p:nvSpPr>
              <p:cNvPr id="26" name="Rechteck 25"/>
              <p:cNvSpPr/>
              <p:nvPr/>
            </p:nvSpPr>
            <p:spPr>
              <a:xfrm>
                <a:off x="7579266" y="3649318"/>
                <a:ext cx="1666236" cy="1627053"/>
              </a:xfrm>
              <a:prstGeom prst="rect">
                <a:avLst/>
              </a:prstGeom>
              <a:solidFill>
                <a:schemeClr val="bg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pic>
            <p:nvPicPr>
              <p:cNvPr id="100" name="Grafik 99"/>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rot="19297313">
                <a:off x="7408982" y="4177845"/>
                <a:ext cx="2088737" cy="1109537"/>
              </a:xfrm>
              <a:prstGeom prst="rect">
                <a:avLst/>
              </a:prstGeom>
            </p:spPr>
          </p:pic>
          <p:pic>
            <p:nvPicPr>
              <p:cNvPr id="106" name="Grafik 105"/>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531530" y="3539168"/>
                <a:ext cx="1762916" cy="2131610"/>
              </a:xfrm>
              <a:prstGeom prst="rect">
                <a:avLst/>
              </a:prstGeom>
            </p:spPr>
          </p:pic>
        </p:grpSp>
        <p:grpSp>
          <p:nvGrpSpPr>
            <p:cNvPr id="35840" name="Gruppieren 35839"/>
            <p:cNvGrpSpPr/>
            <p:nvPr/>
          </p:nvGrpSpPr>
          <p:grpSpPr>
            <a:xfrm rot="15716832">
              <a:off x="924034" y="3795295"/>
              <a:ext cx="1762916" cy="2131610"/>
              <a:chOff x="2877196" y="4133851"/>
              <a:chExt cx="1762916" cy="2131610"/>
            </a:xfrm>
          </p:grpSpPr>
          <p:sp>
            <p:nvSpPr>
              <p:cNvPr id="108" name="Rechteck 107"/>
              <p:cNvSpPr/>
              <p:nvPr/>
            </p:nvSpPr>
            <p:spPr>
              <a:xfrm>
                <a:off x="2922695" y="4207612"/>
                <a:ext cx="1666236" cy="1627053"/>
              </a:xfrm>
              <a:prstGeom prst="rect">
                <a:avLst/>
              </a:prstGeom>
              <a:solidFill>
                <a:schemeClr val="bg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pic>
            <p:nvPicPr>
              <p:cNvPr id="101" name="Grafik 100"/>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rot="13570508">
                <a:off x="2998365" y="4733080"/>
                <a:ext cx="1630700" cy="1061103"/>
              </a:xfrm>
              <a:prstGeom prst="rect">
                <a:avLst/>
              </a:prstGeom>
            </p:spPr>
          </p:pic>
          <p:pic>
            <p:nvPicPr>
              <p:cNvPr id="104" name="Grafik 103"/>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877196" y="4133851"/>
                <a:ext cx="1762916" cy="2131610"/>
              </a:xfrm>
              <a:prstGeom prst="rect">
                <a:avLst/>
              </a:prstGeom>
            </p:spPr>
          </p:pic>
        </p:grpSp>
        <p:grpSp>
          <p:nvGrpSpPr>
            <p:cNvPr id="35843" name="Gruppieren 35842"/>
            <p:cNvGrpSpPr/>
            <p:nvPr/>
          </p:nvGrpSpPr>
          <p:grpSpPr>
            <a:xfrm rot="20591109">
              <a:off x="2331206" y="2109517"/>
              <a:ext cx="1762916" cy="2236315"/>
              <a:chOff x="267371" y="2815150"/>
              <a:chExt cx="1762916" cy="2236315"/>
            </a:xfrm>
          </p:grpSpPr>
          <p:sp>
            <p:nvSpPr>
              <p:cNvPr id="111" name="Rechteck 110"/>
              <p:cNvSpPr/>
              <p:nvPr/>
            </p:nvSpPr>
            <p:spPr>
              <a:xfrm>
                <a:off x="300421" y="3005848"/>
                <a:ext cx="1666236" cy="1627053"/>
              </a:xfrm>
              <a:prstGeom prst="rect">
                <a:avLst/>
              </a:prstGeom>
              <a:solidFill>
                <a:schemeClr val="bg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pic>
            <p:nvPicPr>
              <p:cNvPr id="103" name="Grafik 102"/>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rot="2751664">
                <a:off x="13656" y="3117943"/>
                <a:ext cx="2167722" cy="1562136"/>
              </a:xfrm>
              <a:prstGeom prst="rect">
                <a:avLst/>
              </a:prstGeom>
            </p:spPr>
          </p:pic>
          <p:pic>
            <p:nvPicPr>
              <p:cNvPr id="105" name="Grafik 104"/>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67371" y="2919855"/>
                <a:ext cx="1762916" cy="2131610"/>
              </a:xfrm>
              <a:prstGeom prst="rect">
                <a:avLst/>
              </a:prstGeom>
            </p:spPr>
          </p:pic>
        </p:grpSp>
        <p:grpSp>
          <p:nvGrpSpPr>
            <p:cNvPr id="35841" name="Gruppieren 35840"/>
            <p:cNvGrpSpPr/>
            <p:nvPr/>
          </p:nvGrpSpPr>
          <p:grpSpPr>
            <a:xfrm rot="1441790">
              <a:off x="892528" y="2236687"/>
              <a:ext cx="1762916" cy="2131610"/>
              <a:chOff x="2091822" y="1703762"/>
              <a:chExt cx="1762916" cy="2131610"/>
            </a:xfrm>
          </p:grpSpPr>
          <p:sp>
            <p:nvSpPr>
              <p:cNvPr id="112" name="Rechteck 111"/>
              <p:cNvSpPr/>
              <p:nvPr/>
            </p:nvSpPr>
            <p:spPr>
              <a:xfrm>
                <a:off x="2139240" y="1801947"/>
                <a:ext cx="1666236" cy="1627053"/>
              </a:xfrm>
              <a:prstGeom prst="rect">
                <a:avLst/>
              </a:prstGeom>
              <a:solidFill>
                <a:schemeClr val="bg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pic>
            <p:nvPicPr>
              <p:cNvPr id="102" name="Grafik 101"/>
              <p:cNvPicPr>
                <a:picLocks noChangeAspect="1"/>
              </p:cNvPicPr>
              <p:nvPr/>
            </p:nvPicPr>
            <p:blipFill rotWithShape="1">
              <a:blip r:embed="rId18" cstate="screen">
                <a:extLst>
                  <a:ext uri="{28A0092B-C50C-407E-A947-70E740481C1C}">
                    <a14:useLocalDpi xmlns:a14="http://schemas.microsoft.com/office/drawing/2010/main"/>
                  </a:ext>
                </a:extLst>
              </a:blip>
              <a:srcRect/>
              <a:stretch/>
            </p:blipFill>
            <p:spPr>
              <a:xfrm rot="16200000">
                <a:off x="2012997" y="2001691"/>
                <a:ext cx="1895140" cy="1691921"/>
              </a:xfrm>
              <a:prstGeom prst="rect">
                <a:avLst/>
              </a:prstGeom>
            </p:spPr>
          </p:pic>
          <p:pic>
            <p:nvPicPr>
              <p:cNvPr id="25" name="Grafik 24"/>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091822" y="1703762"/>
                <a:ext cx="1762916" cy="2131610"/>
              </a:xfrm>
              <a:prstGeom prst="rect">
                <a:avLst/>
              </a:prstGeom>
            </p:spPr>
          </p:pic>
        </p:grpSp>
      </p:grpSp>
    </p:spTree>
    <p:extLst>
      <p:ext uri="{BB962C8B-B14F-4D97-AF65-F5344CB8AC3E}">
        <p14:creationId xmlns:p14="http://schemas.microsoft.com/office/powerpoint/2010/main" val="1620939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8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40630485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7132"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a:t>Thomas</a:t>
            </a:r>
          </a:p>
        </p:txBody>
      </p:sp>
      <p:sp>
        <p:nvSpPr>
          <p:cNvPr id="6" name="Textplatzhalter 5"/>
          <p:cNvSpPr>
            <a:spLocks noGrp="1"/>
          </p:cNvSpPr>
          <p:nvPr>
            <p:ph type="body" sz="quarter" idx="14"/>
          </p:nvPr>
        </p:nvSpPr>
        <p:spPr/>
        <p:txBody>
          <a:bodyPr/>
          <a:lstStyle/>
          <a:p>
            <a:r>
              <a:rPr lang="de-DE" dirty="0"/>
              <a:t>Handy-App</a:t>
            </a:r>
          </a:p>
        </p:txBody>
      </p:sp>
      <p:sp>
        <p:nvSpPr>
          <p:cNvPr id="4" name="Foliennummernplatzhalter 3"/>
          <p:cNvSpPr>
            <a:spLocks noGrp="1"/>
          </p:cNvSpPr>
          <p:nvPr>
            <p:ph type="sldNum" sz="quarter" idx="17"/>
          </p:nvPr>
        </p:nvSpPr>
        <p:spPr/>
        <p:txBody>
          <a:bodyPr/>
          <a:lstStyle/>
          <a:p>
            <a:fld id="{45B24253-E62C-4215-B393-B45F13A987CD}" type="slidenum">
              <a:rPr lang="de-DE" smtClean="0"/>
              <a:pPr/>
              <a:t>30</a:t>
            </a:fld>
            <a:endParaRPr lang="de-DE" dirty="0"/>
          </a:p>
        </p:txBody>
      </p:sp>
      <p:grpSp>
        <p:nvGrpSpPr>
          <p:cNvPr id="3" name="Gruppieren 2"/>
          <p:cNvGrpSpPr/>
          <p:nvPr/>
        </p:nvGrpSpPr>
        <p:grpSpPr>
          <a:xfrm>
            <a:off x="4182036" y="228284"/>
            <a:ext cx="3827929" cy="6464286"/>
            <a:chOff x="8976354" y="515029"/>
            <a:chExt cx="2598862" cy="4388741"/>
          </a:xfrm>
        </p:grpSpPr>
        <p:pic>
          <p:nvPicPr>
            <p:cNvPr id="2" name="Grafik 1"/>
            <p:cNvPicPr>
              <a:picLocks noChangeAspect="1"/>
            </p:cNvPicPr>
            <p:nvPr/>
          </p:nvPicPr>
          <p:blipFill>
            <a:blip r:embed="rId7"/>
            <a:stretch>
              <a:fillRect/>
            </a:stretch>
          </p:blipFill>
          <p:spPr>
            <a:xfrm>
              <a:off x="9369354" y="1188874"/>
              <a:ext cx="1865593" cy="3302446"/>
            </a:xfrm>
            <a:prstGeom prst="rect">
              <a:avLst/>
            </a:prstGeom>
          </p:spPr>
        </p:pic>
        <p:pic>
          <p:nvPicPr>
            <p:cNvPr id="12" name="Grafik 1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976354" y="515029"/>
              <a:ext cx="2598862" cy="4388741"/>
            </a:xfrm>
            <a:prstGeom prst="rect">
              <a:avLst/>
            </a:prstGeom>
          </p:spPr>
        </p:pic>
      </p:grpSp>
    </p:spTree>
    <p:extLst>
      <p:ext uri="{BB962C8B-B14F-4D97-AF65-F5344CB8AC3E}">
        <p14:creationId xmlns:p14="http://schemas.microsoft.com/office/powerpoint/2010/main" val="6791503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7602"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31</a:t>
            </a:fld>
            <a:endParaRPr lang="de-DE" dirty="0"/>
          </a:p>
        </p:txBody>
      </p:sp>
      <p:sp>
        <p:nvSpPr>
          <p:cNvPr id="11" name="Rechteck 10"/>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endParaRPr lang="de-DE" sz="7200" dirty="0">
              <a:solidFill>
                <a:schemeClr val="tx2"/>
              </a:solidFill>
              <a:latin typeface="+mj-lt"/>
            </a:endParaRPr>
          </a:p>
        </p:txBody>
      </p:sp>
      <p:pic>
        <p:nvPicPr>
          <p:cNvPr id="13" name="Grafik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81905" y="979714"/>
            <a:ext cx="4228190" cy="4898572"/>
          </a:xfrm>
          <a:prstGeom prst="rect">
            <a:avLst/>
          </a:prstGeom>
        </p:spPr>
      </p:pic>
    </p:spTree>
    <p:extLst>
      <p:ext uri="{BB962C8B-B14F-4D97-AF65-F5344CB8AC3E}">
        <p14:creationId xmlns:p14="http://schemas.microsoft.com/office/powerpoint/2010/main" val="41071803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39577520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5084"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a:t>Yann</a:t>
            </a:r>
          </a:p>
        </p:txBody>
      </p:sp>
      <p:sp>
        <p:nvSpPr>
          <p:cNvPr id="6" name="Textplatzhalter 5"/>
          <p:cNvSpPr>
            <a:spLocks noGrp="1"/>
          </p:cNvSpPr>
          <p:nvPr>
            <p:ph type="body" sz="quarter" idx="14"/>
          </p:nvPr>
        </p:nvSpPr>
        <p:spPr/>
        <p:txBody>
          <a:bodyPr/>
          <a:lstStyle/>
          <a:p>
            <a:r>
              <a:rPr lang="de-DE" dirty="0"/>
              <a:t>Einordnung, Ausblick und Stand der Technik</a:t>
            </a:r>
          </a:p>
        </p:txBody>
      </p:sp>
      <p:sp>
        <p:nvSpPr>
          <p:cNvPr id="4" name="Foliennummernplatzhalter 3"/>
          <p:cNvSpPr>
            <a:spLocks noGrp="1"/>
          </p:cNvSpPr>
          <p:nvPr>
            <p:ph type="sldNum" sz="quarter" idx="17"/>
          </p:nvPr>
        </p:nvSpPr>
        <p:spPr/>
        <p:txBody>
          <a:bodyPr/>
          <a:lstStyle/>
          <a:p>
            <a:fld id="{45B24253-E62C-4215-B393-B45F13A987CD}" type="slidenum">
              <a:rPr lang="de-DE" smtClean="0"/>
              <a:pPr/>
              <a:t>32</a:t>
            </a:fld>
            <a:endParaRPr lang="de-DE" dirty="0"/>
          </a:p>
        </p:txBody>
      </p:sp>
    </p:spTree>
    <p:extLst>
      <p:ext uri="{BB962C8B-B14F-4D97-AF65-F5344CB8AC3E}">
        <p14:creationId xmlns:p14="http://schemas.microsoft.com/office/powerpoint/2010/main" val="41685167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ext uri="{D42A27DB-BD31-4B8C-83A1-F6EECF244321}">
                <p14:modId xmlns:p14="http://schemas.microsoft.com/office/powerpoint/2010/main" val="30974147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3514"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p:txBody>
          <a:bodyPr/>
          <a:lstStyle/>
          <a:p>
            <a:pPr lvl="0"/>
            <a:r>
              <a:rPr lang="de-DE" dirty="0"/>
              <a:t>Segmentation, Video, Audio, NLP, GAN</a:t>
            </a:r>
            <a:endParaRPr lang="de-DE" dirty="0">
              <a:hlinkClick r:id="rId7"/>
            </a:endParaRPr>
          </a:p>
          <a:p>
            <a:r>
              <a:rPr lang="de-DE" dirty="0">
                <a:hlinkClick r:id="rId7"/>
              </a:rPr>
              <a:t>https://deeplearning.mit.edu/</a:t>
            </a:r>
            <a:endParaRPr lang="de-DE" dirty="0"/>
          </a:p>
          <a:p>
            <a:r>
              <a:rPr lang="de-DE" dirty="0">
                <a:hlinkClick r:id="rId8"/>
              </a:rPr>
              <a:t>https://github.com/tensorflow/tcav</a:t>
            </a:r>
            <a:endParaRPr lang="de-DE" dirty="0"/>
          </a:p>
          <a:p>
            <a:r>
              <a:rPr lang="de-DE" dirty="0" err="1"/>
              <a:t>Capsule</a:t>
            </a:r>
            <a:r>
              <a:rPr lang="de-DE" dirty="0"/>
              <a:t> </a:t>
            </a:r>
            <a:r>
              <a:rPr lang="de-DE" dirty="0" err="1"/>
              <a:t>networks</a:t>
            </a:r>
            <a:r>
              <a:rPr lang="de-DE" dirty="0"/>
              <a:t>: https://medium.com/ai³-theory-practice-business/understanding-hintons-capsule-networks-part-i-intuition-b4b559d1159b</a:t>
            </a:r>
          </a:p>
          <a:p>
            <a:endParaRPr lang="de-DE" dirty="0"/>
          </a:p>
        </p:txBody>
      </p:sp>
      <p:sp>
        <p:nvSpPr>
          <p:cNvPr id="3" name="Inhaltsplatzhalter 2"/>
          <p:cNvSpPr>
            <a:spLocks noGrp="1"/>
          </p:cNvSpPr>
          <p:nvPr>
            <p:ph sz="half" idx="2"/>
          </p:nvPr>
        </p:nvSpPr>
        <p:spPr/>
        <p:txBody>
          <a:bodyPr/>
          <a:lstStyle/>
          <a:p>
            <a:endParaRPr lang="de-DE"/>
          </a:p>
        </p:txBody>
      </p:sp>
      <p:sp>
        <p:nvSpPr>
          <p:cNvPr id="4" name="Foliennummernplatzhalter 3"/>
          <p:cNvSpPr>
            <a:spLocks noGrp="1"/>
          </p:cNvSpPr>
          <p:nvPr>
            <p:ph type="sldNum" sz="quarter" idx="12"/>
          </p:nvPr>
        </p:nvSpPr>
        <p:spPr/>
        <p:txBody>
          <a:bodyPr/>
          <a:lstStyle/>
          <a:p>
            <a:fld id="{45B24253-E62C-4215-B393-B45F13A987CD}" type="slidenum">
              <a:rPr lang="de-DE" smtClean="0"/>
              <a:pPr/>
              <a:t>33</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a:t>Einordnung, Ausblick und Stand der Technik</a:t>
            </a:r>
          </a:p>
        </p:txBody>
      </p:sp>
    </p:spTree>
    <p:extLst>
      <p:ext uri="{BB962C8B-B14F-4D97-AF65-F5344CB8AC3E}">
        <p14:creationId xmlns:p14="http://schemas.microsoft.com/office/powerpoint/2010/main" val="1993221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8623" name="think-cell Folie" r:id="rId5" imgW="473" imgH="468" progId="TCLayout.ActiveDocument.1">
                  <p:embed/>
                </p:oleObj>
              </mc:Choice>
              <mc:Fallback>
                <p:oleObj name="think-cell Folie" r:id="rId5" imgW="473" imgH="468" progId="TCLayout.ActiveDocument.1">
                  <p:embed/>
                  <p:pic>
                    <p:nvPicPr>
                      <p:cNvPr id="8" name="Objekt 7"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a:xfrm>
            <a:off x="630000" y="1486800"/>
            <a:ext cx="9784000" cy="4029763"/>
          </a:xfrm>
        </p:spPr>
        <p:txBody>
          <a:bodyPr/>
          <a:lstStyle/>
          <a:p>
            <a:r>
              <a:rPr lang="de-DE" dirty="0" err="1"/>
              <a:t>Detection</a:t>
            </a:r>
            <a:r>
              <a:rPr lang="de-DE" dirty="0"/>
              <a:t> und Segmentation</a:t>
            </a:r>
          </a:p>
          <a:p>
            <a:pPr lvl="1"/>
            <a:r>
              <a:rPr lang="de-DE" dirty="0"/>
              <a:t>Räumliche Informationen: Wo befinden sich Objekte im Bild? Welche Pixel des Bildes gehören zu welchem Objekt?</a:t>
            </a:r>
          </a:p>
          <a:p>
            <a:endParaRPr lang="de-DE" dirty="0"/>
          </a:p>
          <a:p>
            <a:pPr lvl="1"/>
            <a:endParaRPr lang="de-DE" dirty="0"/>
          </a:p>
        </p:txBody>
      </p:sp>
      <p:sp>
        <p:nvSpPr>
          <p:cNvPr id="4" name="Foliennummernplatzhalter 3"/>
          <p:cNvSpPr>
            <a:spLocks noGrp="1"/>
          </p:cNvSpPr>
          <p:nvPr>
            <p:ph type="sldNum" sz="quarter" idx="12"/>
          </p:nvPr>
        </p:nvSpPr>
        <p:spPr/>
        <p:txBody>
          <a:bodyPr/>
          <a:lstStyle/>
          <a:p>
            <a:fld id="{45B24253-E62C-4215-B393-B45F13A987CD}" type="slidenum">
              <a:rPr lang="de-DE" smtClean="0"/>
              <a:pPr/>
              <a:t>34</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a:t>Einordnung</a:t>
            </a:r>
          </a:p>
        </p:txBody>
      </p:sp>
      <p:pic>
        <p:nvPicPr>
          <p:cNvPr id="13" name="Grafik 12">
            <a:extLst>
              <a:ext uri="{FF2B5EF4-FFF2-40B4-BE49-F238E27FC236}">
                <a16:creationId xmlns:a16="http://schemas.microsoft.com/office/drawing/2014/main" id="{EB57430E-E39E-480F-8C42-70385428BF9A}"/>
              </a:ext>
            </a:extLst>
          </p:cNvPr>
          <p:cNvPicPr>
            <a:picLocks noChangeAspect="1"/>
          </p:cNvPicPr>
          <p:nvPr/>
        </p:nvPicPr>
        <p:blipFill>
          <a:blip r:embed="rId7"/>
          <a:stretch>
            <a:fillRect/>
          </a:stretch>
        </p:blipFill>
        <p:spPr>
          <a:xfrm>
            <a:off x="1530087" y="2341509"/>
            <a:ext cx="7983826" cy="4045139"/>
          </a:xfrm>
          <a:prstGeom prst="rect">
            <a:avLst/>
          </a:prstGeom>
        </p:spPr>
      </p:pic>
    </p:spTree>
    <p:extLst>
      <p:ext uri="{BB962C8B-B14F-4D97-AF65-F5344CB8AC3E}">
        <p14:creationId xmlns:p14="http://schemas.microsoft.com/office/powerpoint/2010/main" val="38805563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9647" name="think-cell Folie" r:id="rId4" imgW="473" imgH="468" progId="TCLayout.ActiveDocument.1">
                  <p:embed/>
                </p:oleObj>
              </mc:Choice>
              <mc:Fallback>
                <p:oleObj name="think-cell Folie" r:id="rId4" imgW="473" imgH="468" progId="TCLayout.ActiveDocument.1">
                  <p:embed/>
                  <p:pic>
                    <p:nvPicPr>
                      <p:cNvPr id="8" name="Objekt 7"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a:xfrm>
            <a:off x="629999" y="1486800"/>
            <a:ext cx="10938607" cy="4029763"/>
          </a:xfrm>
        </p:spPr>
        <p:txBody>
          <a:bodyPr/>
          <a:lstStyle/>
          <a:p>
            <a:r>
              <a:rPr lang="de-DE" dirty="0"/>
              <a:t>Video</a:t>
            </a:r>
          </a:p>
          <a:p>
            <a:pPr lvl="1"/>
            <a:r>
              <a:rPr lang="de-DE" dirty="0"/>
              <a:t>Bewegliche Objekte müssen zusätzlich getrackt werden; Bewegungen müssen </a:t>
            </a:r>
            <a:r>
              <a:rPr lang="de-DE" dirty="0" err="1"/>
              <a:t>vorrausgesagt</a:t>
            </a:r>
            <a:r>
              <a:rPr lang="de-DE" dirty="0"/>
              <a:t> werden</a:t>
            </a:r>
          </a:p>
          <a:p>
            <a:pPr lvl="1"/>
            <a:endParaRPr lang="de-DE" dirty="0"/>
          </a:p>
          <a:p>
            <a:pPr lvl="1"/>
            <a:endParaRPr lang="de-DE" dirty="0"/>
          </a:p>
        </p:txBody>
      </p:sp>
      <p:pic>
        <p:nvPicPr>
          <p:cNvPr id="10" name="Inhaltsplatzhalter 9">
            <a:extLst>
              <a:ext uri="{FF2B5EF4-FFF2-40B4-BE49-F238E27FC236}">
                <a16:creationId xmlns:a16="http://schemas.microsoft.com/office/drawing/2014/main" id="{9D7144EA-9C2B-4EFD-AE9F-DF8219AF8783}"/>
              </a:ext>
            </a:extLst>
          </p:cNvPr>
          <p:cNvPicPr>
            <a:picLocks noGrp="1" noChangeAspect="1"/>
          </p:cNvPicPr>
          <p:nvPr>
            <p:ph sz="half" idx="2"/>
          </p:nvPr>
        </p:nvPicPr>
        <p:blipFill>
          <a:blip r:embed="rId6">
            <a:extLst>
              <a:ext uri="{28A0092B-C50C-407E-A947-70E740481C1C}">
                <a14:useLocalDpi xmlns:a14="http://schemas.microsoft.com/office/drawing/2010/main" val="0"/>
              </a:ext>
            </a:extLst>
          </a:blip>
          <a:stretch>
            <a:fillRect/>
          </a:stretch>
        </p:blipFill>
        <p:spPr>
          <a:xfrm>
            <a:off x="2127899" y="2176549"/>
            <a:ext cx="7936201" cy="4460145"/>
          </a:xfrm>
        </p:spPr>
      </p:pic>
      <p:sp>
        <p:nvSpPr>
          <p:cNvPr id="4" name="Foliennummernplatzhalter 3"/>
          <p:cNvSpPr>
            <a:spLocks noGrp="1"/>
          </p:cNvSpPr>
          <p:nvPr>
            <p:ph type="sldNum" sz="quarter" idx="12"/>
          </p:nvPr>
        </p:nvSpPr>
        <p:spPr/>
        <p:txBody>
          <a:bodyPr/>
          <a:lstStyle/>
          <a:p>
            <a:fld id="{45B24253-E62C-4215-B393-B45F13A987CD}" type="slidenum">
              <a:rPr lang="de-DE" smtClean="0"/>
              <a:pPr/>
              <a:t>35</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a:t>Einordnung</a:t>
            </a:r>
          </a:p>
        </p:txBody>
      </p:sp>
    </p:spTree>
    <p:extLst>
      <p:ext uri="{BB962C8B-B14F-4D97-AF65-F5344CB8AC3E}">
        <p14:creationId xmlns:p14="http://schemas.microsoft.com/office/powerpoint/2010/main" val="6655938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0670" name="think-cell Folie" r:id="rId4" imgW="473" imgH="468" progId="TCLayout.ActiveDocument.1">
                  <p:embed/>
                </p:oleObj>
              </mc:Choice>
              <mc:Fallback>
                <p:oleObj name="think-cell Folie" r:id="rId4" imgW="473" imgH="468" progId="TCLayout.ActiveDocument.1">
                  <p:embed/>
                  <p:pic>
                    <p:nvPicPr>
                      <p:cNvPr id="8" name="Objekt 7"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a:xfrm>
            <a:off x="629999" y="1486800"/>
            <a:ext cx="10938607" cy="4029763"/>
          </a:xfrm>
        </p:spPr>
        <p:txBody>
          <a:bodyPr/>
          <a:lstStyle/>
          <a:p>
            <a:r>
              <a:rPr lang="de-DE" dirty="0"/>
              <a:t>NLP und Audio</a:t>
            </a:r>
          </a:p>
          <a:p>
            <a:pPr lvl="1"/>
            <a:r>
              <a:rPr lang="de-DE" dirty="0"/>
              <a:t>Natürliche Sprache kann erkannt, verarbeitet und inhaltlich interpretiert werden. </a:t>
            </a:r>
          </a:p>
          <a:p>
            <a:pPr lvl="1"/>
            <a:r>
              <a:rPr lang="de-DE" dirty="0"/>
              <a:t>Anwendungsfälle: OCR, Analyse von Kundenkommentare/-reviews, Echtzeitübersetzungen</a:t>
            </a:r>
          </a:p>
          <a:p>
            <a:pPr lvl="1"/>
            <a:endParaRPr lang="de-DE" dirty="0"/>
          </a:p>
          <a:p>
            <a:pPr lvl="1"/>
            <a:endParaRPr lang="de-DE" dirty="0"/>
          </a:p>
          <a:p>
            <a:pPr lvl="1"/>
            <a:endParaRPr lang="de-DE" dirty="0"/>
          </a:p>
          <a:p>
            <a:pPr lvl="1"/>
            <a:endParaRPr lang="de-DE" dirty="0"/>
          </a:p>
        </p:txBody>
      </p:sp>
      <p:sp>
        <p:nvSpPr>
          <p:cNvPr id="4" name="Foliennummernplatzhalter 3"/>
          <p:cNvSpPr>
            <a:spLocks noGrp="1"/>
          </p:cNvSpPr>
          <p:nvPr>
            <p:ph type="sldNum" sz="quarter" idx="12"/>
          </p:nvPr>
        </p:nvSpPr>
        <p:spPr/>
        <p:txBody>
          <a:bodyPr/>
          <a:lstStyle/>
          <a:p>
            <a:fld id="{45B24253-E62C-4215-B393-B45F13A987CD}" type="slidenum">
              <a:rPr lang="de-DE" smtClean="0"/>
              <a:pPr/>
              <a:t>36</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a:t>Ausblick</a:t>
            </a:r>
          </a:p>
        </p:txBody>
      </p:sp>
      <p:pic>
        <p:nvPicPr>
          <p:cNvPr id="9" name="Grafik 8">
            <a:extLst>
              <a:ext uri="{FF2B5EF4-FFF2-40B4-BE49-F238E27FC236}">
                <a16:creationId xmlns:a16="http://schemas.microsoft.com/office/drawing/2014/main" id="{BB0569C0-13E5-4E09-A81B-CF8D775D5F15}"/>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74623" y="2797175"/>
            <a:ext cx="5801361" cy="2719388"/>
          </a:xfrm>
          <a:prstGeom prst="rect">
            <a:avLst/>
          </a:prstGeom>
        </p:spPr>
      </p:pic>
      <p:pic>
        <p:nvPicPr>
          <p:cNvPr id="10" name="Grafik 9">
            <a:extLst>
              <a:ext uri="{FF2B5EF4-FFF2-40B4-BE49-F238E27FC236}">
                <a16:creationId xmlns:a16="http://schemas.microsoft.com/office/drawing/2014/main" id="{013341DF-ECD6-4ED6-A9E5-6BB37047168A}"/>
              </a:ext>
            </a:extLst>
          </p:cNvPr>
          <p:cNvPicPr>
            <a:picLocks noChangeAspect="1"/>
          </p:cNvPicPr>
          <p:nvPr/>
        </p:nvPicPr>
        <p:blipFill>
          <a:blip r:embed="rId7"/>
          <a:stretch>
            <a:fillRect/>
          </a:stretch>
        </p:blipFill>
        <p:spPr>
          <a:xfrm>
            <a:off x="6096000" y="2797175"/>
            <a:ext cx="5781676" cy="2719388"/>
          </a:xfrm>
          <a:prstGeom prst="rect">
            <a:avLst/>
          </a:prstGeom>
        </p:spPr>
      </p:pic>
      <p:sp>
        <p:nvSpPr>
          <p:cNvPr id="11" name="Textfeld 10">
            <a:extLst>
              <a:ext uri="{FF2B5EF4-FFF2-40B4-BE49-F238E27FC236}">
                <a16:creationId xmlns:a16="http://schemas.microsoft.com/office/drawing/2014/main" id="{4C6108ED-0A69-40AA-8339-A441B8624E90}"/>
              </a:ext>
            </a:extLst>
          </p:cNvPr>
          <p:cNvSpPr txBox="1"/>
          <p:nvPr/>
        </p:nvSpPr>
        <p:spPr>
          <a:xfrm>
            <a:off x="7442200" y="5666067"/>
            <a:ext cx="2709716" cy="338554"/>
          </a:xfrm>
          <a:prstGeom prst="rect">
            <a:avLst/>
          </a:prstGeom>
          <a:noFill/>
        </p:spPr>
        <p:txBody>
          <a:bodyPr wrap="none" rtlCol="0">
            <a:spAutoFit/>
          </a:bodyPr>
          <a:lstStyle/>
          <a:p>
            <a:pPr marL="230400" indent="-230400">
              <a:spcAft>
                <a:spcPts val="300"/>
              </a:spcAft>
              <a:buClr>
                <a:schemeClr val="tx2"/>
              </a:buClr>
              <a:buFont typeface="Wingdings" panose="05000000000000000000" pitchFamily="2" charset="2"/>
              <a:buChar char="§"/>
            </a:pPr>
            <a:r>
              <a:rPr lang="de-DE" sz="1600" dirty="0"/>
              <a:t>https://deepmoji.mit.edu/</a:t>
            </a:r>
          </a:p>
        </p:txBody>
      </p:sp>
    </p:spTree>
    <p:extLst>
      <p:ext uri="{BB962C8B-B14F-4D97-AF65-F5344CB8AC3E}">
        <p14:creationId xmlns:p14="http://schemas.microsoft.com/office/powerpoint/2010/main" val="666085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2717" name="think-cell Folie" r:id="rId4" imgW="473" imgH="468" progId="TCLayout.ActiveDocument.1">
                  <p:embed/>
                </p:oleObj>
              </mc:Choice>
              <mc:Fallback>
                <p:oleObj name="think-cell Folie" r:id="rId4" imgW="473" imgH="468" progId="TCLayout.ActiveDocument.1">
                  <p:embed/>
                  <p:pic>
                    <p:nvPicPr>
                      <p:cNvPr id="8" name="Objekt 7"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a:xfrm>
            <a:off x="629999" y="1486800"/>
            <a:ext cx="11239615" cy="4029763"/>
          </a:xfrm>
        </p:spPr>
        <p:txBody>
          <a:bodyPr/>
          <a:lstStyle/>
          <a:p>
            <a:r>
              <a:rPr lang="de-DE" dirty="0"/>
              <a:t>Generative </a:t>
            </a:r>
            <a:r>
              <a:rPr lang="de-DE" dirty="0" err="1"/>
              <a:t>Adversarial</a:t>
            </a:r>
            <a:r>
              <a:rPr lang="de-DE" dirty="0"/>
              <a:t> Network</a:t>
            </a:r>
          </a:p>
          <a:p>
            <a:pPr lvl="1"/>
            <a:r>
              <a:rPr lang="de-DE" dirty="0"/>
              <a:t>Unüberwachtes Lernen mit dem Ziel, ein möglichst realistisches Ergebnis zu generieren, </a:t>
            </a:r>
            <a:r>
              <a:rPr lang="de-DE" dirty="0" err="1"/>
              <a:t>z.b.</a:t>
            </a:r>
            <a:r>
              <a:rPr lang="de-DE" dirty="0"/>
              <a:t> Gesichter, hochauflösende Bilder, Simulationen…</a:t>
            </a:r>
          </a:p>
          <a:p>
            <a:pPr lvl="1"/>
            <a:endParaRPr lang="de-DE" dirty="0"/>
          </a:p>
        </p:txBody>
      </p:sp>
      <p:sp>
        <p:nvSpPr>
          <p:cNvPr id="4" name="Foliennummernplatzhalter 3"/>
          <p:cNvSpPr>
            <a:spLocks noGrp="1"/>
          </p:cNvSpPr>
          <p:nvPr>
            <p:ph type="sldNum" sz="quarter" idx="12"/>
          </p:nvPr>
        </p:nvSpPr>
        <p:spPr/>
        <p:txBody>
          <a:bodyPr/>
          <a:lstStyle/>
          <a:p>
            <a:fld id="{45B24253-E62C-4215-B393-B45F13A987CD}" type="slidenum">
              <a:rPr lang="de-DE" smtClean="0"/>
              <a:pPr/>
              <a:t>37</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a:t>Stand der Technik</a:t>
            </a:r>
          </a:p>
        </p:txBody>
      </p:sp>
      <p:pic>
        <p:nvPicPr>
          <p:cNvPr id="11" name="Grafik 10">
            <a:extLst>
              <a:ext uri="{FF2B5EF4-FFF2-40B4-BE49-F238E27FC236}">
                <a16:creationId xmlns:a16="http://schemas.microsoft.com/office/drawing/2014/main" id="{D29989F5-3F4C-4B90-BDE5-E6D7D768766B}"/>
              </a:ext>
            </a:extLst>
          </p:cNvPr>
          <p:cNvPicPr>
            <a:picLocks noChangeAspect="1"/>
          </p:cNvPicPr>
          <p:nvPr/>
        </p:nvPicPr>
        <p:blipFill>
          <a:blip r:embed="rId6"/>
          <a:stretch>
            <a:fillRect/>
          </a:stretch>
        </p:blipFill>
        <p:spPr>
          <a:xfrm>
            <a:off x="3120685" y="2233246"/>
            <a:ext cx="6258241" cy="4185138"/>
          </a:xfrm>
          <a:prstGeom prst="rect">
            <a:avLst/>
          </a:prstGeom>
        </p:spPr>
      </p:pic>
    </p:spTree>
    <p:extLst>
      <p:ext uri="{BB962C8B-B14F-4D97-AF65-F5344CB8AC3E}">
        <p14:creationId xmlns:p14="http://schemas.microsoft.com/office/powerpoint/2010/main" val="25832135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4759" name="think-cell Folie" r:id="rId4" imgW="473" imgH="468" progId="TCLayout.ActiveDocument.1">
                  <p:embed/>
                </p:oleObj>
              </mc:Choice>
              <mc:Fallback>
                <p:oleObj name="think-cell Folie" r:id="rId4" imgW="473" imgH="468" progId="TCLayout.ActiveDocument.1">
                  <p:embed/>
                  <p:pic>
                    <p:nvPicPr>
                      <p:cNvPr id="8" name="Objekt 7"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a:xfrm>
            <a:off x="629999" y="1486800"/>
            <a:ext cx="11239615" cy="4029763"/>
          </a:xfrm>
        </p:spPr>
        <p:txBody>
          <a:bodyPr/>
          <a:lstStyle/>
          <a:p>
            <a:r>
              <a:rPr lang="de-DE" dirty="0"/>
              <a:t>Reinforcement Learning</a:t>
            </a:r>
          </a:p>
          <a:p>
            <a:pPr lvl="1"/>
            <a:r>
              <a:rPr lang="de-DE" dirty="0"/>
              <a:t>Das Netzwerk wird trainiert, indem es Aktionen ausführt, und abhängig von dem Ergebnis der Aktionen über eine </a:t>
            </a:r>
            <a:r>
              <a:rPr lang="de-DE" dirty="0" err="1"/>
              <a:t>Reward</a:t>
            </a:r>
            <a:r>
              <a:rPr lang="de-DE" dirty="0"/>
              <a:t> </a:t>
            </a:r>
            <a:r>
              <a:rPr lang="de-DE" dirty="0" err="1"/>
              <a:t>Function</a:t>
            </a:r>
            <a:r>
              <a:rPr lang="de-DE" dirty="0"/>
              <a:t> eine Belohnung oder eine Strafe bekommt</a:t>
            </a:r>
          </a:p>
          <a:p>
            <a:pPr lvl="1"/>
            <a:endParaRPr lang="de-DE" dirty="0"/>
          </a:p>
        </p:txBody>
      </p:sp>
      <p:sp>
        <p:nvSpPr>
          <p:cNvPr id="4" name="Foliennummernplatzhalter 3"/>
          <p:cNvSpPr>
            <a:spLocks noGrp="1"/>
          </p:cNvSpPr>
          <p:nvPr>
            <p:ph type="sldNum" sz="quarter" idx="12"/>
          </p:nvPr>
        </p:nvSpPr>
        <p:spPr/>
        <p:txBody>
          <a:bodyPr/>
          <a:lstStyle/>
          <a:p>
            <a:fld id="{45B24253-E62C-4215-B393-B45F13A987CD}" type="slidenum">
              <a:rPr lang="de-DE" smtClean="0"/>
              <a:pPr/>
              <a:t>38</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a:t>Stand der Technik</a:t>
            </a:r>
          </a:p>
        </p:txBody>
      </p:sp>
      <p:pic>
        <p:nvPicPr>
          <p:cNvPr id="9" name="Grafik 8">
            <a:extLst>
              <a:ext uri="{FF2B5EF4-FFF2-40B4-BE49-F238E27FC236}">
                <a16:creationId xmlns:a16="http://schemas.microsoft.com/office/drawing/2014/main" id="{28286959-89A2-4C45-AB28-8DAAD9E33F94}"/>
              </a:ext>
            </a:extLst>
          </p:cNvPr>
          <p:cNvPicPr>
            <a:picLocks noChangeAspect="1"/>
          </p:cNvPicPr>
          <p:nvPr/>
        </p:nvPicPr>
        <p:blipFill>
          <a:blip r:embed="rId6"/>
          <a:stretch>
            <a:fillRect/>
          </a:stretch>
        </p:blipFill>
        <p:spPr>
          <a:xfrm>
            <a:off x="3172949" y="2454531"/>
            <a:ext cx="5846102" cy="4182163"/>
          </a:xfrm>
          <a:prstGeom prst="rect">
            <a:avLst/>
          </a:prstGeom>
        </p:spPr>
      </p:pic>
    </p:spTree>
    <p:extLst>
      <p:ext uri="{BB962C8B-B14F-4D97-AF65-F5344CB8AC3E}">
        <p14:creationId xmlns:p14="http://schemas.microsoft.com/office/powerpoint/2010/main" val="10027664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5782" name="think-cell Folie" r:id="rId4" imgW="473" imgH="468" progId="TCLayout.ActiveDocument.1">
                  <p:embed/>
                </p:oleObj>
              </mc:Choice>
              <mc:Fallback>
                <p:oleObj name="think-cell Folie" r:id="rId4" imgW="473" imgH="468" progId="TCLayout.ActiveDocument.1">
                  <p:embed/>
                  <p:pic>
                    <p:nvPicPr>
                      <p:cNvPr id="8" name="Objekt 7"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a:xfrm>
            <a:off x="629999" y="1486800"/>
            <a:ext cx="11239615" cy="4029763"/>
          </a:xfrm>
        </p:spPr>
        <p:txBody>
          <a:bodyPr/>
          <a:lstStyle/>
          <a:p>
            <a:r>
              <a:rPr lang="de-DE" dirty="0"/>
              <a:t>Reinforcement Learning</a:t>
            </a:r>
          </a:p>
          <a:p>
            <a:pPr lvl="1"/>
            <a:r>
              <a:rPr lang="de-DE" dirty="0"/>
              <a:t>AlphaGo, </a:t>
            </a:r>
            <a:r>
              <a:rPr lang="de-DE" dirty="0" err="1"/>
              <a:t>OpenAI</a:t>
            </a:r>
            <a:r>
              <a:rPr lang="de-DE" dirty="0"/>
              <a:t> (Dota) besiegen Weltmeister</a:t>
            </a:r>
          </a:p>
        </p:txBody>
      </p:sp>
      <p:sp>
        <p:nvSpPr>
          <p:cNvPr id="4" name="Foliennummernplatzhalter 3"/>
          <p:cNvSpPr>
            <a:spLocks noGrp="1"/>
          </p:cNvSpPr>
          <p:nvPr>
            <p:ph type="sldNum" sz="quarter" idx="12"/>
          </p:nvPr>
        </p:nvSpPr>
        <p:spPr/>
        <p:txBody>
          <a:bodyPr/>
          <a:lstStyle/>
          <a:p>
            <a:fld id="{45B24253-E62C-4215-B393-B45F13A987CD}" type="slidenum">
              <a:rPr lang="de-DE" smtClean="0"/>
              <a:pPr/>
              <a:t>39</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a:t>Stand der Technik</a:t>
            </a:r>
          </a:p>
        </p:txBody>
      </p:sp>
      <p:pic>
        <p:nvPicPr>
          <p:cNvPr id="7" name="Grafik 6">
            <a:extLst>
              <a:ext uri="{FF2B5EF4-FFF2-40B4-BE49-F238E27FC236}">
                <a16:creationId xmlns:a16="http://schemas.microsoft.com/office/drawing/2014/main" id="{4ECB9B85-C619-4AEB-A647-63314DFCA7D0}"/>
              </a:ext>
            </a:extLst>
          </p:cNvPr>
          <p:cNvPicPr>
            <a:picLocks noChangeAspect="1"/>
          </p:cNvPicPr>
          <p:nvPr/>
        </p:nvPicPr>
        <p:blipFill>
          <a:blip r:embed="rId6"/>
          <a:stretch>
            <a:fillRect/>
          </a:stretch>
        </p:blipFill>
        <p:spPr>
          <a:xfrm>
            <a:off x="322386" y="2465070"/>
            <a:ext cx="5578560" cy="3224530"/>
          </a:xfrm>
          <a:prstGeom prst="rect">
            <a:avLst/>
          </a:prstGeom>
        </p:spPr>
      </p:pic>
      <p:pic>
        <p:nvPicPr>
          <p:cNvPr id="11" name="Grafik 10">
            <a:extLst>
              <a:ext uri="{FF2B5EF4-FFF2-40B4-BE49-F238E27FC236}">
                <a16:creationId xmlns:a16="http://schemas.microsoft.com/office/drawing/2014/main" id="{7CC78F1E-1BF0-41C1-A51A-9B8202073EE0}"/>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096000" y="2465070"/>
            <a:ext cx="5734822" cy="3224530"/>
          </a:xfrm>
          <a:prstGeom prst="rect">
            <a:avLst/>
          </a:prstGeom>
        </p:spPr>
      </p:pic>
      <p:sp>
        <p:nvSpPr>
          <p:cNvPr id="12" name="Rechteck 11">
            <a:extLst>
              <a:ext uri="{FF2B5EF4-FFF2-40B4-BE49-F238E27FC236}">
                <a16:creationId xmlns:a16="http://schemas.microsoft.com/office/drawing/2014/main" id="{A497B047-735A-40E3-A520-D7A2337D8A51}"/>
              </a:ext>
            </a:extLst>
          </p:cNvPr>
          <p:cNvSpPr/>
          <p:nvPr/>
        </p:nvSpPr>
        <p:spPr>
          <a:xfrm>
            <a:off x="6096000" y="5843369"/>
            <a:ext cx="5472607" cy="646331"/>
          </a:xfrm>
          <a:prstGeom prst="rect">
            <a:avLst/>
          </a:prstGeom>
        </p:spPr>
        <p:txBody>
          <a:bodyPr wrap="square">
            <a:spAutoFit/>
          </a:bodyPr>
          <a:lstStyle/>
          <a:p>
            <a:r>
              <a:rPr lang="de-DE" dirty="0"/>
              <a:t>https://www.golem.de/news/dota-2-open-ai-besiegt-die-weltmeister-1904-140710.html</a:t>
            </a:r>
          </a:p>
        </p:txBody>
      </p:sp>
    </p:spTree>
    <p:extLst>
      <p:ext uri="{BB962C8B-B14F-4D97-AF65-F5344CB8AC3E}">
        <p14:creationId xmlns:p14="http://schemas.microsoft.com/office/powerpoint/2010/main" val="2026256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2"/>
            </p:custDataLst>
            <p:extLst>
              <p:ext uri="{D42A27DB-BD31-4B8C-83A1-F6EECF244321}">
                <p14:modId xmlns:p14="http://schemas.microsoft.com/office/powerpoint/2010/main" val="17863834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6342"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7" name="Inhaltsplatzhalter 6"/>
          <p:cNvGraphicFramePr>
            <a:graphicFrameLocks noGrp="1"/>
          </p:cNvGraphicFramePr>
          <p:nvPr>
            <p:ph sz="half" idx="1"/>
            <p:extLst>
              <p:ext uri="{D42A27DB-BD31-4B8C-83A1-F6EECF244321}">
                <p14:modId xmlns:p14="http://schemas.microsoft.com/office/powerpoint/2010/main" val="3158980642"/>
              </p:ext>
            </p:extLst>
          </p:nvPr>
        </p:nvGraphicFramePr>
        <p:xfrm>
          <a:off x="630238" y="1442693"/>
          <a:ext cx="5364162" cy="4073867"/>
        </p:xfrm>
        <a:graphic>
          <a:graphicData uri="http://schemas.openxmlformats.org/drawingml/2006/table">
            <a:tbl>
              <a:tblPr>
                <a:tableStyleId>{3B4B98B0-60AC-42C2-AFA5-B58CD77FA1E5}</a:tableStyleId>
              </a:tblPr>
              <a:tblGrid>
                <a:gridCol w="1301199">
                  <a:extLst>
                    <a:ext uri="{9D8B030D-6E8A-4147-A177-3AD203B41FA5}">
                      <a16:colId xmlns:a16="http://schemas.microsoft.com/office/drawing/2014/main" val="20000"/>
                    </a:ext>
                  </a:extLst>
                </a:gridCol>
                <a:gridCol w="4062963">
                  <a:extLst>
                    <a:ext uri="{9D8B030D-6E8A-4147-A177-3AD203B41FA5}">
                      <a16:colId xmlns:a16="http://schemas.microsoft.com/office/drawing/2014/main" val="20001"/>
                    </a:ext>
                  </a:extLst>
                </a:gridCol>
              </a:tblGrid>
              <a:tr h="581981">
                <a:tc>
                  <a:txBody>
                    <a:bodyPr/>
                    <a:lstStyle/>
                    <a:p>
                      <a:pPr algn="l" fontAlgn="t"/>
                      <a:r>
                        <a:rPr lang="de-DE" sz="1400" dirty="0">
                          <a:effectLst/>
                          <a:latin typeface="+mj-lt"/>
                        </a:rPr>
                        <a:t>Uhrzeit</a:t>
                      </a:r>
                    </a:p>
                  </a:txBody>
                  <a:tcPr marL="37370" marR="37370" marT="26159" marB="26159"/>
                </a:tc>
                <a:tc>
                  <a:txBody>
                    <a:bodyPr/>
                    <a:lstStyle/>
                    <a:p>
                      <a:pPr algn="l" fontAlgn="t"/>
                      <a:r>
                        <a:rPr lang="de-DE" sz="1400" dirty="0">
                          <a:effectLst/>
                          <a:latin typeface="+mj-lt"/>
                        </a:rPr>
                        <a:t>Inhalt</a:t>
                      </a:r>
                    </a:p>
                  </a:txBody>
                  <a:tcPr marL="37370" marR="37370" marT="26159" marB="26159"/>
                </a:tc>
                <a:extLst>
                  <a:ext uri="{0D108BD9-81ED-4DB2-BD59-A6C34878D82A}">
                    <a16:rowId xmlns:a16="http://schemas.microsoft.com/office/drawing/2014/main" val="10000"/>
                  </a:ext>
                </a:extLst>
              </a:tr>
              <a:tr h="581981">
                <a:tc>
                  <a:txBody>
                    <a:bodyPr/>
                    <a:lstStyle/>
                    <a:p>
                      <a:pPr algn="l" fontAlgn="t"/>
                      <a:r>
                        <a:rPr lang="de-DE" sz="1400" dirty="0">
                          <a:effectLst/>
                          <a:latin typeface="+mj-lt"/>
                        </a:rPr>
                        <a:t>16:30 - 16:40</a:t>
                      </a:r>
                    </a:p>
                  </a:txBody>
                  <a:tcPr marL="37370" marR="37370" marT="26159" marB="26159"/>
                </a:tc>
                <a:tc>
                  <a:txBody>
                    <a:bodyPr/>
                    <a:lstStyle/>
                    <a:p>
                      <a:pPr algn="l" fontAlgn="t"/>
                      <a:r>
                        <a:rPr lang="de-DE" sz="1400" dirty="0">
                          <a:effectLst/>
                          <a:latin typeface="+mj-lt"/>
                        </a:rPr>
                        <a:t>Übersicht zum Workshop</a:t>
                      </a:r>
                    </a:p>
                  </a:txBody>
                  <a:tcPr marL="37370" marR="37370" marT="26159" marB="26159"/>
                </a:tc>
                <a:extLst>
                  <a:ext uri="{0D108BD9-81ED-4DB2-BD59-A6C34878D82A}">
                    <a16:rowId xmlns:a16="http://schemas.microsoft.com/office/drawing/2014/main" val="10001"/>
                  </a:ext>
                </a:extLst>
              </a:tr>
              <a:tr h="581981">
                <a:tc>
                  <a:txBody>
                    <a:bodyPr/>
                    <a:lstStyle/>
                    <a:p>
                      <a:pPr algn="l" fontAlgn="t"/>
                      <a:r>
                        <a:rPr lang="de-DE" sz="1400">
                          <a:effectLst/>
                          <a:latin typeface="+mj-lt"/>
                        </a:rPr>
                        <a:t>16:40 - 17:00</a:t>
                      </a:r>
                    </a:p>
                  </a:txBody>
                  <a:tcPr marL="37370" marR="37370" marT="26159" marB="26159"/>
                </a:tc>
                <a:tc>
                  <a:txBody>
                    <a:bodyPr/>
                    <a:lstStyle/>
                    <a:p>
                      <a:pPr algn="l" fontAlgn="t"/>
                      <a:r>
                        <a:rPr lang="de-DE" sz="1400" dirty="0">
                          <a:effectLst/>
                          <a:latin typeface="+mj-lt"/>
                        </a:rPr>
                        <a:t>5 Kollegen stellen kurz ihre Bilder vor</a:t>
                      </a:r>
                    </a:p>
                  </a:txBody>
                  <a:tcPr marL="37370" marR="37370" marT="26159" marB="26159"/>
                </a:tc>
                <a:extLst>
                  <a:ext uri="{0D108BD9-81ED-4DB2-BD59-A6C34878D82A}">
                    <a16:rowId xmlns:a16="http://schemas.microsoft.com/office/drawing/2014/main" val="10002"/>
                  </a:ext>
                </a:extLst>
              </a:tr>
              <a:tr h="581981">
                <a:tc>
                  <a:txBody>
                    <a:bodyPr/>
                    <a:lstStyle/>
                    <a:p>
                      <a:pPr algn="l" fontAlgn="t"/>
                      <a:r>
                        <a:rPr lang="de-DE" sz="1400" dirty="0">
                          <a:effectLst/>
                          <a:latin typeface="+mj-lt"/>
                        </a:rPr>
                        <a:t>17:00 - 17:15</a:t>
                      </a:r>
                    </a:p>
                  </a:txBody>
                  <a:tcPr marL="37370" marR="37370" marT="26159" marB="26159"/>
                </a:tc>
                <a:tc>
                  <a:txBody>
                    <a:bodyPr/>
                    <a:lstStyle/>
                    <a:p>
                      <a:pPr algn="l" fontAlgn="t"/>
                      <a:r>
                        <a:rPr lang="de-DE" sz="1400" dirty="0">
                          <a:effectLst/>
                          <a:latin typeface="+mj-lt"/>
                        </a:rPr>
                        <a:t>Einführung in </a:t>
                      </a:r>
                      <a:r>
                        <a:rPr lang="de-DE" sz="1400" dirty="0" err="1">
                          <a:effectLst/>
                          <a:latin typeface="+mj-lt"/>
                        </a:rPr>
                        <a:t>Jupyter</a:t>
                      </a:r>
                      <a:r>
                        <a:rPr lang="de-DE" sz="1400" dirty="0">
                          <a:effectLst/>
                          <a:latin typeface="+mj-lt"/>
                        </a:rPr>
                        <a:t>-Notebook</a:t>
                      </a:r>
                    </a:p>
                  </a:txBody>
                  <a:tcPr marL="37370" marR="37370" marT="26159" marB="26159"/>
                </a:tc>
                <a:extLst>
                  <a:ext uri="{0D108BD9-81ED-4DB2-BD59-A6C34878D82A}">
                    <a16:rowId xmlns:a16="http://schemas.microsoft.com/office/drawing/2014/main" val="10003"/>
                  </a:ext>
                </a:extLst>
              </a:tr>
              <a:tr h="581981">
                <a:tc>
                  <a:txBody>
                    <a:bodyPr/>
                    <a:lstStyle/>
                    <a:p>
                      <a:pPr algn="l" fontAlgn="t"/>
                      <a:r>
                        <a:rPr lang="de-DE" sz="1400" dirty="0">
                          <a:effectLst/>
                          <a:latin typeface="+mj-lt"/>
                        </a:rPr>
                        <a:t>17:15 - 17:30</a:t>
                      </a:r>
                    </a:p>
                  </a:txBody>
                  <a:tcPr marL="37370" marR="37370" marT="26159" marB="26159">
                    <a:solidFill>
                      <a:schemeClr val="tx2">
                        <a:lumMod val="20000"/>
                        <a:lumOff val="80000"/>
                      </a:schemeClr>
                    </a:solidFill>
                  </a:tcPr>
                </a:tc>
                <a:tc>
                  <a:txBody>
                    <a:bodyPr/>
                    <a:lstStyle/>
                    <a:p>
                      <a:pPr algn="l" fontAlgn="t"/>
                      <a:r>
                        <a:rPr lang="de-DE" sz="1400" dirty="0">
                          <a:effectLst/>
                          <a:latin typeface="+mj-lt"/>
                        </a:rPr>
                        <a:t>Praxis: </a:t>
                      </a:r>
                      <a:r>
                        <a:rPr lang="de-DE" sz="1400" dirty="0" err="1">
                          <a:effectLst/>
                          <a:latin typeface="+mj-lt"/>
                        </a:rPr>
                        <a:t>Jupyter</a:t>
                      </a:r>
                      <a:r>
                        <a:rPr lang="de-DE" sz="1400" dirty="0">
                          <a:effectLst/>
                          <a:latin typeface="+mj-lt"/>
                        </a:rPr>
                        <a:t>-Notebook</a:t>
                      </a:r>
                    </a:p>
                  </a:txBody>
                  <a:tcPr marL="37370" marR="37370" marT="26159" marB="26159">
                    <a:solidFill>
                      <a:schemeClr val="tx2">
                        <a:lumMod val="20000"/>
                        <a:lumOff val="80000"/>
                      </a:schemeClr>
                    </a:solidFill>
                  </a:tcPr>
                </a:tc>
                <a:extLst>
                  <a:ext uri="{0D108BD9-81ED-4DB2-BD59-A6C34878D82A}">
                    <a16:rowId xmlns:a16="http://schemas.microsoft.com/office/drawing/2014/main" val="10004"/>
                  </a:ext>
                </a:extLst>
              </a:tr>
              <a:tr h="581981">
                <a:tc>
                  <a:txBody>
                    <a:bodyPr/>
                    <a:lstStyle/>
                    <a:p>
                      <a:pPr algn="l" fontAlgn="t"/>
                      <a:r>
                        <a:rPr lang="de-DE" sz="1400">
                          <a:effectLst/>
                          <a:latin typeface="+mj-lt"/>
                        </a:rPr>
                        <a:t>17:30 - 18:00</a:t>
                      </a:r>
                    </a:p>
                  </a:txBody>
                  <a:tcPr marL="37370" marR="37370" marT="26159" marB="26159">
                    <a:solidFill>
                      <a:schemeClr val="tx2">
                        <a:lumMod val="20000"/>
                        <a:lumOff val="80000"/>
                      </a:schemeClr>
                    </a:solidFill>
                  </a:tcPr>
                </a:tc>
                <a:tc>
                  <a:txBody>
                    <a:bodyPr/>
                    <a:lstStyle/>
                    <a:p>
                      <a:pPr algn="l" fontAlgn="t"/>
                      <a:r>
                        <a:rPr lang="de-DE" sz="1400" dirty="0">
                          <a:effectLst/>
                          <a:latin typeface="+mj-lt"/>
                        </a:rPr>
                        <a:t>Praxis: ResNet34 mit Demo-Bildern</a:t>
                      </a:r>
                    </a:p>
                  </a:txBody>
                  <a:tcPr marL="37370" marR="37370" marT="26159" marB="26159">
                    <a:solidFill>
                      <a:schemeClr val="tx2">
                        <a:lumMod val="20000"/>
                        <a:lumOff val="80000"/>
                      </a:schemeClr>
                    </a:solidFill>
                  </a:tcPr>
                </a:tc>
                <a:extLst>
                  <a:ext uri="{0D108BD9-81ED-4DB2-BD59-A6C34878D82A}">
                    <a16:rowId xmlns:a16="http://schemas.microsoft.com/office/drawing/2014/main" val="10005"/>
                  </a:ext>
                </a:extLst>
              </a:tr>
              <a:tr h="581981">
                <a:tc>
                  <a:txBody>
                    <a:bodyPr/>
                    <a:lstStyle/>
                    <a:p>
                      <a:pPr algn="l" fontAlgn="t"/>
                      <a:r>
                        <a:rPr lang="de-DE" sz="1400" dirty="0">
                          <a:effectLst/>
                          <a:latin typeface="+mj-lt"/>
                        </a:rPr>
                        <a:t>18:00 - 18:30</a:t>
                      </a:r>
                    </a:p>
                  </a:txBody>
                  <a:tcPr marL="37370" marR="37370" marT="26159" marB="26159">
                    <a:solidFill>
                      <a:schemeClr val="tx2">
                        <a:lumMod val="20000"/>
                        <a:lumOff val="80000"/>
                      </a:schemeClr>
                    </a:solidFill>
                  </a:tcPr>
                </a:tc>
                <a:tc>
                  <a:txBody>
                    <a:bodyPr/>
                    <a:lstStyle/>
                    <a:p>
                      <a:pPr algn="l" fontAlgn="t"/>
                      <a:r>
                        <a:rPr lang="de-DE" sz="1400" dirty="0">
                          <a:effectLst/>
                          <a:latin typeface="+mj-lt"/>
                        </a:rPr>
                        <a:t>Praxis: ResNet34 mit eigenen Bildern</a:t>
                      </a:r>
                    </a:p>
                  </a:txBody>
                  <a:tcPr marL="37370" marR="37370" marT="26159" marB="26159">
                    <a:solidFill>
                      <a:schemeClr val="tx2">
                        <a:lumMod val="20000"/>
                        <a:lumOff val="80000"/>
                      </a:schemeClr>
                    </a:solidFill>
                  </a:tcPr>
                </a:tc>
                <a:extLst>
                  <a:ext uri="{0D108BD9-81ED-4DB2-BD59-A6C34878D82A}">
                    <a16:rowId xmlns:a16="http://schemas.microsoft.com/office/drawing/2014/main" val="10006"/>
                  </a:ext>
                </a:extLst>
              </a:tr>
            </a:tbl>
          </a:graphicData>
        </a:graphic>
      </p:graphicFrame>
      <p:graphicFrame>
        <p:nvGraphicFramePr>
          <p:cNvPr id="8" name="Inhaltsplatzhalter 7"/>
          <p:cNvGraphicFramePr>
            <a:graphicFrameLocks noGrp="1"/>
          </p:cNvGraphicFramePr>
          <p:nvPr>
            <p:ph sz="half" idx="2"/>
            <p:extLst>
              <p:ext uri="{D42A27DB-BD31-4B8C-83A1-F6EECF244321}">
                <p14:modId xmlns:p14="http://schemas.microsoft.com/office/powerpoint/2010/main" val="1787346809"/>
              </p:ext>
            </p:extLst>
          </p:nvPr>
        </p:nvGraphicFramePr>
        <p:xfrm>
          <a:off x="6186196" y="1442694"/>
          <a:ext cx="5382410" cy="4073865"/>
        </p:xfrm>
        <a:graphic>
          <a:graphicData uri="http://schemas.openxmlformats.org/drawingml/2006/table">
            <a:tbl>
              <a:tblPr>
                <a:tableStyleId>{3B4B98B0-60AC-42C2-AFA5-B58CD77FA1E5}</a:tableStyleId>
              </a:tblPr>
              <a:tblGrid>
                <a:gridCol w="1250302">
                  <a:extLst>
                    <a:ext uri="{9D8B030D-6E8A-4147-A177-3AD203B41FA5}">
                      <a16:colId xmlns:a16="http://schemas.microsoft.com/office/drawing/2014/main" val="20000"/>
                    </a:ext>
                  </a:extLst>
                </a:gridCol>
                <a:gridCol w="4132108">
                  <a:extLst>
                    <a:ext uri="{9D8B030D-6E8A-4147-A177-3AD203B41FA5}">
                      <a16:colId xmlns:a16="http://schemas.microsoft.com/office/drawing/2014/main" val="20001"/>
                    </a:ext>
                  </a:extLst>
                </a:gridCol>
              </a:tblGrid>
              <a:tr h="287830">
                <a:tc>
                  <a:txBody>
                    <a:bodyPr/>
                    <a:lstStyle/>
                    <a:p>
                      <a:pPr algn="l" fontAlgn="t"/>
                      <a:r>
                        <a:rPr lang="de-DE" sz="1400" dirty="0">
                          <a:effectLst/>
                          <a:latin typeface="+mj-lt"/>
                        </a:rPr>
                        <a:t>Uhrzeit</a:t>
                      </a:r>
                    </a:p>
                  </a:txBody>
                  <a:tcPr marL="29112" marR="29112" marT="20378" marB="20378"/>
                </a:tc>
                <a:tc>
                  <a:txBody>
                    <a:bodyPr/>
                    <a:lstStyle/>
                    <a:p>
                      <a:pPr algn="l" fontAlgn="t"/>
                      <a:r>
                        <a:rPr lang="de-DE" sz="1400" dirty="0">
                          <a:effectLst/>
                          <a:latin typeface="+mj-lt"/>
                        </a:rPr>
                        <a:t>Inhalt</a:t>
                      </a:r>
                    </a:p>
                  </a:txBody>
                  <a:tcPr marL="29112" marR="29112" marT="20378" marB="20378"/>
                </a:tc>
                <a:extLst>
                  <a:ext uri="{0D108BD9-81ED-4DB2-BD59-A6C34878D82A}">
                    <a16:rowId xmlns:a16="http://schemas.microsoft.com/office/drawing/2014/main" val="10000"/>
                  </a:ext>
                </a:extLst>
              </a:tr>
              <a:tr h="287830">
                <a:tc>
                  <a:txBody>
                    <a:bodyPr/>
                    <a:lstStyle/>
                    <a:p>
                      <a:pPr algn="l" fontAlgn="t"/>
                      <a:r>
                        <a:rPr lang="de-DE" sz="1400" dirty="0">
                          <a:effectLst/>
                          <a:latin typeface="+mj-lt"/>
                        </a:rPr>
                        <a:t>09:00 - 09:45</a:t>
                      </a:r>
                    </a:p>
                  </a:txBody>
                  <a:tcPr marL="29112" marR="29112" marT="20378" marB="20378"/>
                </a:tc>
                <a:tc>
                  <a:txBody>
                    <a:bodyPr/>
                    <a:lstStyle/>
                    <a:p>
                      <a:pPr algn="l" fontAlgn="t"/>
                      <a:r>
                        <a:rPr lang="de-DE" sz="1400" dirty="0">
                          <a:effectLst/>
                          <a:latin typeface="+mj-lt"/>
                        </a:rPr>
                        <a:t>Grundlagen neuronale Netze</a:t>
                      </a:r>
                    </a:p>
                  </a:txBody>
                  <a:tcPr marL="29112" marR="29112" marT="20378" marB="20378"/>
                </a:tc>
                <a:extLst>
                  <a:ext uri="{0D108BD9-81ED-4DB2-BD59-A6C34878D82A}">
                    <a16:rowId xmlns:a16="http://schemas.microsoft.com/office/drawing/2014/main" val="10001"/>
                  </a:ext>
                </a:extLst>
              </a:tr>
              <a:tr h="285504">
                <a:tc>
                  <a:txBody>
                    <a:bodyPr/>
                    <a:lstStyle/>
                    <a:p>
                      <a:pPr algn="l" fontAlgn="t"/>
                      <a:r>
                        <a:rPr lang="de-DE" sz="1400" dirty="0">
                          <a:effectLst/>
                          <a:latin typeface="+mj-lt"/>
                        </a:rPr>
                        <a:t>09:45 - 10:05</a:t>
                      </a:r>
                    </a:p>
                  </a:txBody>
                  <a:tcPr marL="29112" marR="29112" marT="20378" marB="20378">
                    <a:solidFill>
                      <a:schemeClr val="tx2">
                        <a:lumMod val="20000"/>
                        <a:lumOff val="80000"/>
                      </a:schemeClr>
                    </a:solidFill>
                  </a:tcPr>
                </a:tc>
                <a:tc>
                  <a:txBody>
                    <a:bodyPr/>
                    <a:lstStyle/>
                    <a:p>
                      <a:pPr algn="l" fontAlgn="t"/>
                      <a:r>
                        <a:rPr lang="de-DE" sz="1400" dirty="0">
                          <a:effectLst/>
                          <a:latin typeface="+mj-lt"/>
                        </a:rPr>
                        <a:t>Praxis:</a:t>
                      </a:r>
                      <a:r>
                        <a:rPr lang="de-DE" sz="1400" baseline="0" dirty="0">
                          <a:effectLst/>
                          <a:latin typeface="+mj-lt"/>
                        </a:rPr>
                        <a:t> </a:t>
                      </a:r>
                      <a:r>
                        <a:rPr lang="de-DE" sz="1400" dirty="0">
                          <a:effectLst/>
                          <a:latin typeface="+mj-lt"/>
                        </a:rPr>
                        <a:t>Einfaches neuronales Netz</a:t>
                      </a:r>
                      <a:r>
                        <a:rPr lang="de-DE" sz="1400" baseline="0" dirty="0">
                          <a:effectLst/>
                          <a:latin typeface="+mj-lt"/>
                        </a:rPr>
                        <a:t> „MLP“</a:t>
                      </a:r>
                      <a:endParaRPr lang="de-DE" sz="1400" dirty="0">
                        <a:effectLst/>
                        <a:latin typeface="+mj-lt"/>
                      </a:endParaRPr>
                    </a:p>
                  </a:txBody>
                  <a:tcPr marL="29112" marR="29112" marT="20378" marB="20378">
                    <a:solidFill>
                      <a:schemeClr val="tx2">
                        <a:lumMod val="20000"/>
                        <a:lumOff val="80000"/>
                      </a:schemeClr>
                    </a:solidFill>
                  </a:tcPr>
                </a:tc>
                <a:extLst>
                  <a:ext uri="{0D108BD9-81ED-4DB2-BD59-A6C34878D82A}">
                    <a16:rowId xmlns:a16="http://schemas.microsoft.com/office/drawing/2014/main" val="10002"/>
                  </a:ext>
                </a:extLst>
              </a:tr>
              <a:tr h="287830">
                <a:tc>
                  <a:txBody>
                    <a:bodyPr/>
                    <a:lstStyle/>
                    <a:p>
                      <a:pPr algn="l" fontAlgn="t"/>
                      <a:r>
                        <a:rPr lang="de-DE" sz="1400">
                          <a:effectLst/>
                          <a:latin typeface="+mj-lt"/>
                        </a:rPr>
                        <a:t>10:05 - 10:20</a:t>
                      </a:r>
                    </a:p>
                  </a:txBody>
                  <a:tcPr marL="29112" marR="29112" marT="20378" marB="20378"/>
                </a:tc>
                <a:tc>
                  <a:txBody>
                    <a:bodyPr/>
                    <a:lstStyle/>
                    <a:p>
                      <a:pPr algn="l" fontAlgn="t"/>
                      <a:r>
                        <a:rPr lang="de-DE" sz="1400" dirty="0" err="1">
                          <a:effectLst/>
                          <a:latin typeface="+mj-lt"/>
                        </a:rPr>
                        <a:t>Convolutional</a:t>
                      </a:r>
                      <a:r>
                        <a:rPr lang="de-DE" sz="1400" dirty="0">
                          <a:effectLst/>
                          <a:latin typeface="+mj-lt"/>
                        </a:rPr>
                        <a:t> </a:t>
                      </a:r>
                      <a:r>
                        <a:rPr lang="de-DE" sz="1400" dirty="0" err="1">
                          <a:effectLst/>
                          <a:latin typeface="+mj-lt"/>
                        </a:rPr>
                        <a:t>Neural</a:t>
                      </a:r>
                      <a:r>
                        <a:rPr lang="de-DE" sz="1400" dirty="0">
                          <a:effectLst/>
                          <a:latin typeface="+mj-lt"/>
                        </a:rPr>
                        <a:t> Networks (CNN)</a:t>
                      </a:r>
                    </a:p>
                  </a:txBody>
                  <a:tcPr marL="29112" marR="29112" marT="20378" marB="20378"/>
                </a:tc>
                <a:extLst>
                  <a:ext uri="{0D108BD9-81ED-4DB2-BD59-A6C34878D82A}">
                    <a16:rowId xmlns:a16="http://schemas.microsoft.com/office/drawing/2014/main" val="10003"/>
                  </a:ext>
                </a:extLst>
              </a:tr>
              <a:tr h="287830">
                <a:tc>
                  <a:txBody>
                    <a:bodyPr/>
                    <a:lstStyle/>
                    <a:p>
                      <a:pPr algn="l" fontAlgn="t"/>
                      <a:r>
                        <a:rPr lang="de-DE" sz="1400">
                          <a:effectLst/>
                          <a:latin typeface="+mj-lt"/>
                        </a:rPr>
                        <a:t>10:20 - 10:40</a:t>
                      </a:r>
                    </a:p>
                  </a:txBody>
                  <a:tcPr marL="29112" marR="29112" marT="20378" marB="20378">
                    <a:solidFill>
                      <a:schemeClr val="tx2">
                        <a:lumMod val="20000"/>
                        <a:lumOff val="80000"/>
                      </a:schemeClr>
                    </a:solidFill>
                  </a:tcPr>
                </a:tc>
                <a:tc>
                  <a:txBody>
                    <a:bodyPr/>
                    <a:lstStyle/>
                    <a:p>
                      <a:pPr algn="l" fontAlgn="t"/>
                      <a:r>
                        <a:rPr lang="de-DE" sz="1400" dirty="0">
                          <a:effectLst/>
                          <a:latin typeface="+mj-lt"/>
                        </a:rPr>
                        <a:t>Praxis: CNN</a:t>
                      </a:r>
                    </a:p>
                  </a:txBody>
                  <a:tcPr marL="29112" marR="29112" marT="20378" marB="20378">
                    <a:solidFill>
                      <a:schemeClr val="tx2">
                        <a:lumMod val="20000"/>
                        <a:lumOff val="80000"/>
                      </a:schemeClr>
                    </a:solidFill>
                  </a:tcPr>
                </a:tc>
                <a:extLst>
                  <a:ext uri="{0D108BD9-81ED-4DB2-BD59-A6C34878D82A}">
                    <a16:rowId xmlns:a16="http://schemas.microsoft.com/office/drawing/2014/main" val="10004"/>
                  </a:ext>
                </a:extLst>
              </a:tr>
              <a:tr h="287830">
                <a:tc>
                  <a:txBody>
                    <a:bodyPr/>
                    <a:lstStyle/>
                    <a:p>
                      <a:pPr algn="l" fontAlgn="t"/>
                      <a:r>
                        <a:rPr lang="de-DE" sz="1400">
                          <a:effectLst/>
                          <a:latin typeface="+mj-lt"/>
                        </a:rPr>
                        <a:t>10:40 - 10:50</a:t>
                      </a:r>
                    </a:p>
                  </a:txBody>
                  <a:tcPr marL="29112" marR="29112" marT="20378" marB="20378"/>
                </a:tc>
                <a:tc>
                  <a:txBody>
                    <a:bodyPr/>
                    <a:lstStyle/>
                    <a:p>
                      <a:pPr algn="l" fontAlgn="t"/>
                      <a:r>
                        <a:rPr lang="de-DE" sz="1400" dirty="0">
                          <a:effectLst/>
                          <a:latin typeface="+mj-lt"/>
                        </a:rPr>
                        <a:t>Augmentation und Transfer-Learning</a:t>
                      </a:r>
                    </a:p>
                  </a:txBody>
                  <a:tcPr marL="29112" marR="29112" marT="20378" marB="20378"/>
                </a:tc>
                <a:extLst>
                  <a:ext uri="{0D108BD9-81ED-4DB2-BD59-A6C34878D82A}">
                    <a16:rowId xmlns:a16="http://schemas.microsoft.com/office/drawing/2014/main" val="10005"/>
                  </a:ext>
                </a:extLst>
              </a:tr>
              <a:tr h="270285">
                <a:tc>
                  <a:txBody>
                    <a:bodyPr/>
                    <a:lstStyle/>
                    <a:p>
                      <a:pPr algn="l" fontAlgn="t"/>
                      <a:r>
                        <a:rPr lang="de-DE" sz="1400">
                          <a:effectLst/>
                          <a:latin typeface="+mj-lt"/>
                        </a:rPr>
                        <a:t>10:50 - 11:15</a:t>
                      </a:r>
                    </a:p>
                  </a:txBody>
                  <a:tcPr marL="29112" marR="29112" marT="20378" marB="20378">
                    <a:solidFill>
                      <a:schemeClr val="tx2">
                        <a:lumMod val="20000"/>
                        <a:lumOff val="80000"/>
                      </a:schemeClr>
                    </a:solidFill>
                  </a:tcPr>
                </a:tc>
                <a:tc>
                  <a:txBody>
                    <a:bodyPr/>
                    <a:lstStyle/>
                    <a:p>
                      <a:pPr algn="l" fontAlgn="t"/>
                      <a:r>
                        <a:rPr lang="de-DE" sz="1400" dirty="0">
                          <a:effectLst/>
                          <a:latin typeface="+mj-lt"/>
                        </a:rPr>
                        <a:t>Praxis: Augmentation und Transfer-Learning</a:t>
                      </a:r>
                    </a:p>
                  </a:txBody>
                  <a:tcPr marL="29112" marR="29112" marT="20378" marB="20378">
                    <a:solidFill>
                      <a:schemeClr val="tx2">
                        <a:lumMod val="20000"/>
                        <a:lumOff val="80000"/>
                      </a:schemeClr>
                    </a:solidFill>
                  </a:tcPr>
                </a:tc>
                <a:extLst>
                  <a:ext uri="{0D108BD9-81ED-4DB2-BD59-A6C34878D82A}">
                    <a16:rowId xmlns:a16="http://schemas.microsoft.com/office/drawing/2014/main" val="10006"/>
                  </a:ext>
                </a:extLst>
              </a:tr>
              <a:tr h="287830">
                <a:tc>
                  <a:txBody>
                    <a:bodyPr/>
                    <a:lstStyle/>
                    <a:p>
                      <a:pPr algn="l" fontAlgn="t"/>
                      <a:r>
                        <a:rPr lang="de-DE" sz="1400">
                          <a:effectLst/>
                          <a:latin typeface="+mj-lt"/>
                        </a:rPr>
                        <a:t>11:15 - 11:30</a:t>
                      </a:r>
                    </a:p>
                  </a:txBody>
                  <a:tcPr marL="29112" marR="29112" marT="20378" marB="20378"/>
                </a:tc>
                <a:tc>
                  <a:txBody>
                    <a:bodyPr/>
                    <a:lstStyle/>
                    <a:p>
                      <a:pPr algn="l" fontAlgn="t"/>
                      <a:r>
                        <a:rPr lang="de-DE" sz="1400" dirty="0">
                          <a:effectLst/>
                          <a:latin typeface="+mj-lt"/>
                        </a:rPr>
                        <a:t>Pause</a:t>
                      </a:r>
                    </a:p>
                  </a:txBody>
                  <a:tcPr marL="29112" marR="29112" marT="20378" marB="20378"/>
                </a:tc>
                <a:extLst>
                  <a:ext uri="{0D108BD9-81ED-4DB2-BD59-A6C34878D82A}">
                    <a16:rowId xmlns:a16="http://schemas.microsoft.com/office/drawing/2014/main" val="10007"/>
                  </a:ext>
                </a:extLst>
              </a:tr>
              <a:tr h="287830">
                <a:tc>
                  <a:txBody>
                    <a:bodyPr/>
                    <a:lstStyle/>
                    <a:p>
                      <a:pPr algn="l" fontAlgn="t"/>
                      <a:r>
                        <a:rPr lang="de-DE" sz="1400">
                          <a:effectLst/>
                          <a:latin typeface="+mj-lt"/>
                        </a:rPr>
                        <a:t>11:30 - 11:45</a:t>
                      </a:r>
                    </a:p>
                  </a:txBody>
                  <a:tcPr marL="29112" marR="29112" marT="20378" marB="20378"/>
                </a:tc>
                <a:tc>
                  <a:txBody>
                    <a:bodyPr/>
                    <a:lstStyle/>
                    <a:p>
                      <a:pPr algn="l" fontAlgn="t"/>
                      <a:r>
                        <a:rPr lang="de-DE" sz="1400" dirty="0">
                          <a:effectLst/>
                          <a:latin typeface="+mj-lt"/>
                        </a:rPr>
                        <a:t>Learning-Rate</a:t>
                      </a:r>
                    </a:p>
                  </a:txBody>
                  <a:tcPr marL="29112" marR="29112" marT="20378" marB="20378"/>
                </a:tc>
                <a:extLst>
                  <a:ext uri="{0D108BD9-81ED-4DB2-BD59-A6C34878D82A}">
                    <a16:rowId xmlns:a16="http://schemas.microsoft.com/office/drawing/2014/main" val="10008"/>
                  </a:ext>
                </a:extLst>
              </a:tr>
              <a:tr h="287830">
                <a:tc>
                  <a:txBody>
                    <a:bodyPr/>
                    <a:lstStyle/>
                    <a:p>
                      <a:pPr algn="l" fontAlgn="t"/>
                      <a:r>
                        <a:rPr lang="de-DE" sz="1400">
                          <a:effectLst/>
                          <a:latin typeface="+mj-lt"/>
                        </a:rPr>
                        <a:t>11:45 - 12:00</a:t>
                      </a:r>
                    </a:p>
                  </a:txBody>
                  <a:tcPr marL="29112" marR="29112" marT="20378" marB="20378">
                    <a:solidFill>
                      <a:schemeClr val="tx2">
                        <a:lumMod val="20000"/>
                        <a:lumOff val="80000"/>
                      </a:schemeClr>
                    </a:solidFill>
                  </a:tcPr>
                </a:tc>
                <a:tc>
                  <a:txBody>
                    <a:bodyPr/>
                    <a:lstStyle/>
                    <a:p>
                      <a:pPr algn="l" fontAlgn="t"/>
                      <a:r>
                        <a:rPr lang="de-DE" sz="1400" dirty="0">
                          <a:effectLst/>
                          <a:latin typeface="+mj-lt"/>
                        </a:rPr>
                        <a:t>Praxis: Learning-Rate</a:t>
                      </a:r>
                    </a:p>
                  </a:txBody>
                  <a:tcPr marL="29112" marR="29112" marT="20378" marB="20378">
                    <a:solidFill>
                      <a:schemeClr val="tx2">
                        <a:lumMod val="20000"/>
                        <a:lumOff val="80000"/>
                      </a:schemeClr>
                    </a:solidFill>
                  </a:tcPr>
                </a:tc>
                <a:extLst>
                  <a:ext uri="{0D108BD9-81ED-4DB2-BD59-A6C34878D82A}">
                    <a16:rowId xmlns:a16="http://schemas.microsoft.com/office/drawing/2014/main" val="10009"/>
                  </a:ext>
                </a:extLst>
              </a:tr>
              <a:tr h="287830">
                <a:tc>
                  <a:txBody>
                    <a:bodyPr/>
                    <a:lstStyle/>
                    <a:p>
                      <a:pPr algn="l" fontAlgn="t"/>
                      <a:r>
                        <a:rPr lang="de-DE" sz="1400">
                          <a:effectLst/>
                          <a:latin typeface="+mj-lt"/>
                        </a:rPr>
                        <a:t>12:00 - 13:00</a:t>
                      </a:r>
                    </a:p>
                  </a:txBody>
                  <a:tcPr marL="29112" marR="29112" marT="20378" marB="20378">
                    <a:solidFill>
                      <a:schemeClr val="tx2">
                        <a:lumMod val="20000"/>
                        <a:lumOff val="80000"/>
                      </a:schemeClr>
                    </a:solidFill>
                  </a:tcPr>
                </a:tc>
                <a:tc>
                  <a:txBody>
                    <a:bodyPr/>
                    <a:lstStyle/>
                    <a:p>
                      <a:pPr algn="l" fontAlgn="t"/>
                      <a:r>
                        <a:rPr lang="de-DE" sz="1400" dirty="0">
                          <a:effectLst/>
                          <a:latin typeface="+mj-lt"/>
                        </a:rPr>
                        <a:t>Praxis: Handy-App</a:t>
                      </a:r>
                    </a:p>
                  </a:txBody>
                  <a:tcPr marL="29112" marR="29112" marT="20378" marB="20378">
                    <a:solidFill>
                      <a:schemeClr val="tx2">
                        <a:lumMod val="20000"/>
                        <a:lumOff val="80000"/>
                      </a:schemeClr>
                    </a:solidFill>
                  </a:tcPr>
                </a:tc>
                <a:extLst>
                  <a:ext uri="{0D108BD9-81ED-4DB2-BD59-A6C34878D82A}">
                    <a16:rowId xmlns:a16="http://schemas.microsoft.com/office/drawing/2014/main" val="10010"/>
                  </a:ext>
                </a:extLst>
              </a:tr>
              <a:tr h="287830">
                <a:tc>
                  <a:txBody>
                    <a:bodyPr/>
                    <a:lstStyle/>
                    <a:p>
                      <a:pPr algn="l" fontAlgn="t"/>
                      <a:r>
                        <a:rPr lang="de-DE" sz="1400">
                          <a:effectLst/>
                          <a:latin typeface="+mj-lt"/>
                        </a:rPr>
                        <a:t>13:00 - 14:00</a:t>
                      </a:r>
                    </a:p>
                  </a:txBody>
                  <a:tcPr marL="29112" marR="29112" marT="20378" marB="20378"/>
                </a:tc>
                <a:tc>
                  <a:txBody>
                    <a:bodyPr/>
                    <a:lstStyle/>
                    <a:p>
                      <a:pPr algn="l" fontAlgn="t"/>
                      <a:r>
                        <a:rPr lang="de-DE" sz="1400" dirty="0">
                          <a:effectLst/>
                          <a:latin typeface="+mj-lt"/>
                        </a:rPr>
                        <a:t>Mittagessen</a:t>
                      </a:r>
                    </a:p>
                  </a:txBody>
                  <a:tcPr marL="29112" marR="29112" marT="20378" marB="20378"/>
                </a:tc>
                <a:extLst>
                  <a:ext uri="{0D108BD9-81ED-4DB2-BD59-A6C34878D82A}">
                    <a16:rowId xmlns:a16="http://schemas.microsoft.com/office/drawing/2014/main" val="10011"/>
                  </a:ext>
                </a:extLst>
              </a:tr>
              <a:tr h="287830">
                <a:tc>
                  <a:txBody>
                    <a:bodyPr/>
                    <a:lstStyle/>
                    <a:p>
                      <a:pPr algn="l" fontAlgn="t"/>
                      <a:r>
                        <a:rPr lang="de-DE" sz="1400">
                          <a:effectLst/>
                          <a:latin typeface="+mj-lt"/>
                        </a:rPr>
                        <a:t>14:00 - 14:15</a:t>
                      </a:r>
                    </a:p>
                  </a:txBody>
                  <a:tcPr marL="29112" marR="29112" marT="20378" marB="20378"/>
                </a:tc>
                <a:tc>
                  <a:txBody>
                    <a:bodyPr/>
                    <a:lstStyle/>
                    <a:p>
                      <a:pPr algn="l" fontAlgn="t">
                        <a:buFont typeface="Arial" panose="020B0604020202020204" pitchFamily="34" charset="0"/>
                        <a:buNone/>
                      </a:pPr>
                      <a:r>
                        <a:rPr lang="de-DE" sz="1400" dirty="0">
                          <a:effectLst/>
                          <a:latin typeface="+mj-lt"/>
                        </a:rPr>
                        <a:t>Einordnung,</a:t>
                      </a:r>
                      <a:r>
                        <a:rPr lang="de-DE" sz="1400" baseline="0" dirty="0">
                          <a:effectLst/>
                          <a:latin typeface="+mj-lt"/>
                        </a:rPr>
                        <a:t> </a:t>
                      </a:r>
                      <a:r>
                        <a:rPr lang="de-DE" sz="1400" dirty="0">
                          <a:effectLst/>
                          <a:latin typeface="+mj-lt"/>
                        </a:rPr>
                        <a:t>Ausblick und Stand der Technik</a:t>
                      </a:r>
                    </a:p>
                  </a:txBody>
                  <a:tcPr marL="29112" marR="29112" marT="20378" marB="20378"/>
                </a:tc>
                <a:extLst>
                  <a:ext uri="{0D108BD9-81ED-4DB2-BD59-A6C34878D82A}">
                    <a16:rowId xmlns:a16="http://schemas.microsoft.com/office/drawing/2014/main" val="10012"/>
                  </a:ext>
                </a:extLst>
              </a:tr>
              <a:tr h="351946">
                <a:tc>
                  <a:txBody>
                    <a:bodyPr/>
                    <a:lstStyle/>
                    <a:p>
                      <a:pPr algn="l" fontAlgn="t"/>
                      <a:r>
                        <a:rPr lang="de-DE" sz="1400" dirty="0">
                          <a:effectLst/>
                          <a:latin typeface="+mj-lt"/>
                        </a:rPr>
                        <a:t>14:15 - 14:45</a:t>
                      </a:r>
                    </a:p>
                  </a:txBody>
                  <a:tcPr marL="29112" marR="29112" marT="20378" marB="20378"/>
                </a:tc>
                <a:tc>
                  <a:txBody>
                    <a:bodyPr/>
                    <a:lstStyle/>
                    <a:p>
                      <a:pPr algn="l" fontAlgn="t"/>
                      <a:r>
                        <a:rPr lang="de-DE" sz="1400" dirty="0">
                          <a:effectLst/>
                          <a:latin typeface="+mj-lt"/>
                        </a:rPr>
                        <a:t>Vorbereitung Ergebnisbasar</a:t>
                      </a:r>
                    </a:p>
                  </a:txBody>
                  <a:tcPr marL="29112" marR="29112" marT="20378" marB="20378"/>
                </a:tc>
                <a:extLst>
                  <a:ext uri="{0D108BD9-81ED-4DB2-BD59-A6C34878D82A}">
                    <a16:rowId xmlns:a16="http://schemas.microsoft.com/office/drawing/2014/main" val="10013"/>
                  </a:ext>
                </a:extLst>
              </a:tr>
            </a:tbl>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4</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a:t>Agenda für heute und morgen</a:t>
            </a:r>
          </a:p>
        </p:txBody>
      </p:sp>
    </p:spTree>
    <p:extLst>
      <p:ext uri="{BB962C8B-B14F-4D97-AF65-F5344CB8AC3E}">
        <p14:creationId xmlns:p14="http://schemas.microsoft.com/office/powerpoint/2010/main" val="201567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3740" name="think-cell Folie" r:id="rId5" imgW="473" imgH="468" progId="TCLayout.ActiveDocument.1">
                  <p:embed/>
                </p:oleObj>
              </mc:Choice>
              <mc:Fallback>
                <p:oleObj name="think-cell Folie" r:id="rId5" imgW="473" imgH="468" progId="TCLayout.ActiveDocument.1">
                  <p:embed/>
                  <p:pic>
                    <p:nvPicPr>
                      <p:cNvPr id="8" name="Objekt 7" hidden="1"/>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23" name="Grafik 22">
            <a:extLst>
              <a:ext uri="{FF2B5EF4-FFF2-40B4-BE49-F238E27FC236}">
                <a16:creationId xmlns:a16="http://schemas.microsoft.com/office/drawing/2014/main" id="{0AA23DED-C2B0-401E-8689-1BCA4E27ED5E}"/>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3810000" y="0"/>
            <a:ext cx="4572000" cy="6858000"/>
          </a:xfrm>
          <a:prstGeom prst="rect">
            <a:avLst/>
          </a:prstGeom>
        </p:spPr>
      </p:pic>
      <p:pic>
        <p:nvPicPr>
          <p:cNvPr id="24" name="Grafik 23">
            <a:extLst>
              <a:ext uri="{FF2B5EF4-FFF2-40B4-BE49-F238E27FC236}">
                <a16:creationId xmlns:a16="http://schemas.microsoft.com/office/drawing/2014/main" id="{2B391AF8-4EF2-4D46-9E7E-A801028EE193}"/>
              </a:ext>
            </a:extLst>
          </p:cNvPr>
          <p:cNvPicPr>
            <a:picLocks noChangeAspect="1"/>
          </p:cNvPicPr>
          <p:nvPr/>
        </p:nvPicPr>
        <p:blipFill>
          <a:blip r:embed="rId8"/>
          <a:stretch>
            <a:fillRect/>
          </a:stretch>
        </p:blipFill>
        <p:spPr>
          <a:xfrm>
            <a:off x="8382000" y="1098550"/>
            <a:ext cx="3251200" cy="211706"/>
          </a:xfrm>
          <a:prstGeom prst="rect">
            <a:avLst/>
          </a:prstGeom>
        </p:spPr>
      </p:pic>
      <p:pic>
        <p:nvPicPr>
          <p:cNvPr id="25" name="Grafik 24">
            <a:extLst>
              <a:ext uri="{FF2B5EF4-FFF2-40B4-BE49-F238E27FC236}">
                <a16:creationId xmlns:a16="http://schemas.microsoft.com/office/drawing/2014/main" id="{A743B7D0-C73B-4274-8ECF-FA574508C269}"/>
              </a:ext>
            </a:extLst>
          </p:cNvPr>
          <p:cNvPicPr>
            <a:picLocks noChangeAspect="1"/>
          </p:cNvPicPr>
          <p:nvPr/>
        </p:nvPicPr>
        <p:blipFill>
          <a:blip r:embed="rId8"/>
          <a:stretch>
            <a:fillRect/>
          </a:stretch>
        </p:blipFill>
        <p:spPr>
          <a:xfrm>
            <a:off x="558800" y="1037206"/>
            <a:ext cx="3251200" cy="211706"/>
          </a:xfrm>
          <a:prstGeom prst="rect">
            <a:avLst/>
          </a:prstGeom>
        </p:spPr>
      </p:pic>
      <p:sp>
        <p:nvSpPr>
          <p:cNvPr id="26" name="Rechteck 25">
            <a:extLst>
              <a:ext uri="{FF2B5EF4-FFF2-40B4-BE49-F238E27FC236}">
                <a16:creationId xmlns:a16="http://schemas.microsoft.com/office/drawing/2014/main" id="{3AB6557E-2CD3-47A7-9668-D87214CE9EBE}"/>
              </a:ext>
            </a:extLst>
          </p:cNvPr>
          <p:cNvSpPr/>
          <p:nvPr/>
        </p:nvSpPr>
        <p:spPr>
          <a:xfrm>
            <a:off x="5090746" y="1248912"/>
            <a:ext cx="1081454" cy="67660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27" name="Rechteck 26">
            <a:extLst>
              <a:ext uri="{FF2B5EF4-FFF2-40B4-BE49-F238E27FC236}">
                <a16:creationId xmlns:a16="http://schemas.microsoft.com/office/drawing/2014/main" id="{14E8F7AE-1877-4548-A3FE-518C2D190F39}"/>
              </a:ext>
            </a:extLst>
          </p:cNvPr>
          <p:cNvSpPr/>
          <p:nvPr/>
        </p:nvSpPr>
        <p:spPr>
          <a:xfrm>
            <a:off x="3906714" y="3810405"/>
            <a:ext cx="1465385" cy="102536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28" name="Rechteck 27">
            <a:extLst>
              <a:ext uri="{FF2B5EF4-FFF2-40B4-BE49-F238E27FC236}">
                <a16:creationId xmlns:a16="http://schemas.microsoft.com/office/drawing/2014/main" id="{54CEE02F-08F5-494D-A80C-56C10721193C}"/>
              </a:ext>
            </a:extLst>
          </p:cNvPr>
          <p:cNvSpPr/>
          <p:nvPr/>
        </p:nvSpPr>
        <p:spPr>
          <a:xfrm>
            <a:off x="3900852" y="4927027"/>
            <a:ext cx="1295402" cy="80889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29" name="Rechteck 28">
            <a:extLst>
              <a:ext uri="{FF2B5EF4-FFF2-40B4-BE49-F238E27FC236}">
                <a16:creationId xmlns:a16="http://schemas.microsoft.com/office/drawing/2014/main" id="{322B0716-36A6-47A4-A56B-51560A5CCFB3}"/>
              </a:ext>
            </a:extLst>
          </p:cNvPr>
          <p:cNvSpPr/>
          <p:nvPr/>
        </p:nvSpPr>
        <p:spPr>
          <a:xfrm>
            <a:off x="5109795" y="698904"/>
            <a:ext cx="587620" cy="45875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
        <p:nvSpPr>
          <p:cNvPr id="30" name="Rechteck 29">
            <a:extLst>
              <a:ext uri="{FF2B5EF4-FFF2-40B4-BE49-F238E27FC236}">
                <a16:creationId xmlns:a16="http://schemas.microsoft.com/office/drawing/2014/main" id="{4D3A45AB-9087-4CA3-AE53-CCF7D22DFFAE}"/>
              </a:ext>
            </a:extLst>
          </p:cNvPr>
          <p:cNvSpPr/>
          <p:nvPr/>
        </p:nvSpPr>
        <p:spPr>
          <a:xfrm>
            <a:off x="5793397" y="698904"/>
            <a:ext cx="701188" cy="45875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a:solidFill>
                <a:schemeClr val="tx1"/>
              </a:solidFill>
            </a:endParaRPr>
          </a:p>
        </p:txBody>
      </p:sp>
    </p:spTree>
    <p:extLst>
      <p:ext uri="{BB962C8B-B14F-4D97-AF65-F5344CB8AC3E}">
        <p14:creationId xmlns:p14="http://schemas.microsoft.com/office/powerpoint/2010/main" val="7791010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18861243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6109"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a:t>Alle</a:t>
            </a:r>
          </a:p>
        </p:txBody>
      </p:sp>
      <p:sp>
        <p:nvSpPr>
          <p:cNvPr id="6" name="Textplatzhalter 5"/>
          <p:cNvSpPr>
            <a:spLocks noGrp="1"/>
          </p:cNvSpPr>
          <p:nvPr>
            <p:ph type="body" sz="quarter" idx="14"/>
          </p:nvPr>
        </p:nvSpPr>
        <p:spPr/>
        <p:txBody>
          <a:bodyPr/>
          <a:lstStyle/>
          <a:p>
            <a:r>
              <a:rPr lang="de-DE" dirty="0"/>
              <a:t>Vorbereitung Ergebnisbasar</a:t>
            </a:r>
          </a:p>
        </p:txBody>
      </p:sp>
      <p:sp>
        <p:nvSpPr>
          <p:cNvPr id="4" name="Foliennummernplatzhalter 3"/>
          <p:cNvSpPr>
            <a:spLocks noGrp="1"/>
          </p:cNvSpPr>
          <p:nvPr>
            <p:ph type="sldNum" sz="quarter" idx="17"/>
          </p:nvPr>
        </p:nvSpPr>
        <p:spPr/>
        <p:txBody>
          <a:bodyPr/>
          <a:lstStyle/>
          <a:p>
            <a:fld id="{45B24253-E62C-4215-B393-B45F13A987CD}" type="slidenum">
              <a:rPr lang="de-DE" smtClean="0"/>
              <a:pPr/>
              <a:t>41</a:t>
            </a:fld>
            <a:endParaRPr lang="de-DE" dirty="0"/>
          </a:p>
        </p:txBody>
      </p:sp>
    </p:spTree>
    <p:extLst>
      <p:ext uri="{BB962C8B-B14F-4D97-AF65-F5344CB8AC3E}">
        <p14:creationId xmlns:p14="http://schemas.microsoft.com/office/powerpoint/2010/main" val="33831413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ext uri="{D42A27DB-BD31-4B8C-83A1-F6EECF244321}">
                <p14:modId xmlns:p14="http://schemas.microsoft.com/office/powerpoint/2010/main" val="4986272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7367"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p:txBody>
          <a:bodyPr/>
          <a:lstStyle/>
          <a:p>
            <a:endParaRPr lang="de-DE"/>
          </a:p>
        </p:txBody>
      </p:sp>
      <p:sp>
        <p:nvSpPr>
          <p:cNvPr id="3" name="Inhaltsplatzhalter 2"/>
          <p:cNvSpPr>
            <a:spLocks noGrp="1"/>
          </p:cNvSpPr>
          <p:nvPr>
            <p:ph sz="half" idx="2"/>
          </p:nvPr>
        </p:nvSpPr>
        <p:spPr/>
        <p:txBody>
          <a:bodyPr/>
          <a:lstStyle/>
          <a:p>
            <a:endParaRPr lang="de-DE"/>
          </a:p>
        </p:txBody>
      </p:sp>
      <p:sp>
        <p:nvSpPr>
          <p:cNvPr id="4" name="Foliennummernplatzhalter 3"/>
          <p:cNvSpPr>
            <a:spLocks noGrp="1"/>
          </p:cNvSpPr>
          <p:nvPr>
            <p:ph type="sldNum" sz="quarter" idx="12"/>
          </p:nvPr>
        </p:nvSpPr>
        <p:spPr/>
        <p:txBody>
          <a:bodyPr/>
          <a:lstStyle/>
          <a:p>
            <a:fld id="{45B24253-E62C-4215-B393-B45F13A987CD}" type="slidenum">
              <a:rPr lang="de-DE" smtClean="0"/>
              <a:pPr/>
              <a:t>5</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a:t>Vorstellung von Bildern</a:t>
            </a:r>
          </a:p>
        </p:txBody>
      </p:sp>
      <p:sp>
        <p:nvSpPr>
          <p:cNvPr id="7" name="Rechteck 6"/>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r>
              <a:rPr lang="de-DE" sz="7200" dirty="0">
                <a:solidFill>
                  <a:schemeClr val="tx2"/>
                </a:solidFill>
                <a:latin typeface="+mj-lt"/>
              </a:rPr>
              <a:t>Welche Bilder habt ihr mitgebracht?</a:t>
            </a:r>
          </a:p>
        </p:txBody>
      </p:sp>
    </p:spTree>
    <p:extLst>
      <p:ext uri="{BB962C8B-B14F-4D97-AF65-F5344CB8AC3E}">
        <p14:creationId xmlns:p14="http://schemas.microsoft.com/office/powerpoint/2010/main" val="2946329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40687166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2012"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a:t>Muriel</a:t>
            </a:r>
          </a:p>
        </p:txBody>
      </p:sp>
      <p:sp>
        <p:nvSpPr>
          <p:cNvPr id="6" name="Textplatzhalter 5"/>
          <p:cNvSpPr>
            <a:spLocks noGrp="1"/>
          </p:cNvSpPr>
          <p:nvPr>
            <p:ph type="body" sz="quarter" idx="14"/>
          </p:nvPr>
        </p:nvSpPr>
        <p:spPr/>
        <p:txBody>
          <a:bodyPr/>
          <a:lstStyle/>
          <a:p>
            <a:r>
              <a:rPr lang="de-DE" dirty="0"/>
              <a:t>Einführung in </a:t>
            </a:r>
            <a:r>
              <a:rPr lang="de-DE" dirty="0" err="1"/>
              <a:t>Jupyter</a:t>
            </a:r>
            <a:r>
              <a:rPr lang="de-DE" dirty="0"/>
              <a:t>-Notebook</a:t>
            </a:r>
          </a:p>
        </p:txBody>
      </p:sp>
      <p:sp>
        <p:nvSpPr>
          <p:cNvPr id="4" name="Foliennummernplatzhalter 3"/>
          <p:cNvSpPr>
            <a:spLocks noGrp="1"/>
          </p:cNvSpPr>
          <p:nvPr>
            <p:ph type="sldNum" sz="quarter" idx="17"/>
          </p:nvPr>
        </p:nvSpPr>
        <p:spPr/>
        <p:txBody>
          <a:bodyPr/>
          <a:lstStyle/>
          <a:p>
            <a:fld id="{45B24253-E62C-4215-B393-B45F13A987CD}" type="slidenum">
              <a:rPr lang="de-DE" smtClean="0"/>
              <a:pPr/>
              <a:t>6</a:t>
            </a:fld>
            <a:endParaRPr lang="de-DE" dirty="0"/>
          </a:p>
        </p:txBody>
      </p:sp>
    </p:spTree>
    <p:extLst>
      <p:ext uri="{BB962C8B-B14F-4D97-AF65-F5344CB8AC3E}">
        <p14:creationId xmlns:p14="http://schemas.microsoft.com/office/powerpoint/2010/main" val="3656454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11187720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3036"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a:t>Muriel</a:t>
            </a:r>
          </a:p>
        </p:txBody>
      </p:sp>
      <p:sp>
        <p:nvSpPr>
          <p:cNvPr id="6" name="Textplatzhalter 5"/>
          <p:cNvSpPr>
            <a:spLocks noGrp="1"/>
          </p:cNvSpPr>
          <p:nvPr>
            <p:ph type="body" sz="quarter" idx="14"/>
          </p:nvPr>
        </p:nvSpPr>
        <p:spPr/>
        <p:txBody>
          <a:bodyPr/>
          <a:lstStyle/>
          <a:p>
            <a:r>
              <a:rPr lang="de-DE" dirty="0"/>
              <a:t>Praxis ResNet34</a:t>
            </a:r>
          </a:p>
        </p:txBody>
      </p:sp>
      <p:sp>
        <p:nvSpPr>
          <p:cNvPr id="4" name="Foliennummernplatzhalter 3"/>
          <p:cNvSpPr>
            <a:spLocks noGrp="1"/>
          </p:cNvSpPr>
          <p:nvPr>
            <p:ph type="sldNum" sz="quarter" idx="17"/>
          </p:nvPr>
        </p:nvSpPr>
        <p:spPr/>
        <p:txBody>
          <a:bodyPr/>
          <a:lstStyle/>
          <a:p>
            <a:fld id="{45B24253-E62C-4215-B393-B45F13A987CD}" type="slidenum">
              <a:rPr lang="de-DE" smtClean="0"/>
              <a:pPr/>
              <a:t>7</a:t>
            </a:fld>
            <a:endParaRPr lang="de-DE" dirty="0"/>
          </a:p>
        </p:txBody>
      </p:sp>
    </p:spTree>
    <p:extLst>
      <p:ext uri="{BB962C8B-B14F-4D97-AF65-F5344CB8AC3E}">
        <p14:creationId xmlns:p14="http://schemas.microsoft.com/office/powerpoint/2010/main" val="695261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23368174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4061"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a:t>Yann</a:t>
            </a:r>
          </a:p>
        </p:txBody>
      </p:sp>
      <p:sp>
        <p:nvSpPr>
          <p:cNvPr id="6" name="Textplatzhalter 5"/>
          <p:cNvSpPr>
            <a:spLocks noGrp="1"/>
          </p:cNvSpPr>
          <p:nvPr>
            <p:ph type="body" sz="quarter" idx="14"/>
          </p:nvPr>
        </p:nvSpPr>
        <p:spPr/>
        <p:txBody>
          <a:bodyPr/>
          <a:lstStyle/>
          <a:p>
            <a:r>
              <a:rPr lang="de-DE" dirty="0"/>
              <a:t>Grundlagen neuronale Netze</a:t>
            </a:r>
          </a:p>
        </p:txBody>
      </p:sp>
      <p:sp>
        <p:nvSpPr>
          <p:cNvPr id="4" name="Foliennummernplatzhalter 3"/>
          <p:cNvSpPr>
            <a:spLocks noGrp="1"/>
          </p:cNvSpPr>
          <p:nvPr>
            <p:ph type="sldNum" sz="quarter" idx="17"/>
          </p:nvPr>
        </p:nvSpPr>
        <p:spPr/>
        <p:txBody>
          <a:bodyPr/>
          <a:lstStyle/>
          <a:p>
            <a:fld id="{45B24253-E62C-4215-B393-B45F13A987CD}" type="slidenum">
              <a:rPr lang="de-DE" smtClean="0"/>
              <a:pPr/>
              <a:t>8</a:t>
            </a:fld>
            <a:endParaRPr lang="de-DE" dirty="0"/>
          </a:p>
        </p:txBody>
      </p:sp>
    </p:spTree>
    <p:extLst>
      <p:ext uri="{BB962C8B-B14F-4D97-AF65-F5344CB8AC3E}">
        <p14:creationId xmlns:p14="http://schemas.microsoft.com/office/powerpoint/2010/main" val="308865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ext uri="{D42A27DB-BD31-4B8C-83A1-F6EECF244321}">
                <p14:modId xmlns:p14="http://schemas.microsoft.com/office/powerpoint/2010/main" val="31201827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7936" name="think-cell Folie" r:id="rId6" imgW="473" imgH="468" progId="TCLayout.ActiveDocument.1">
                  <p:embed/>
                </p:oleObj>
              </mc:Choice>
              <mc:Fallback>
                <p:oleObj name="think-cell Folie" r:id="rId6" imgW="473" imgH="468"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7" name="Rechteck 6" hidden="1"/>
          <p:cNvSpPr/>
          <p:nvPr>
            <p:custDataLst>
              <p:tags r:id="rId3"/>
            </p:custDataLst>
          </p:nvPr>
        </p:nvSpPr>
        <p:spPr>
          <a:xfrm>
            <a:off x="0" y="0"/>
            <a:ext cx="158750" cy="15875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endParaRPr lang="de-DE" sz="2000" dirty="0">
              <a:solidFill>
                <a:schemeClr val="tx1"/>
              </a:solidFill>
              <a:latin typeface="DIN OT Light" panose="020B0504020201010104" pitchFamily="34" charset="0"/>
              <a:ea typeface="+mj-ea"/>
              <a:cs typeface="+mj-cs"/>
              <a:sym typeface="DIN OT Light" panose="020B0504020201010104" pitchFamily="34" charset="0"/>
            </a:endParaRPr>
          </a:p>
        </p:txBody>
      </p:sp>
      <p:sp>
        <p:nvSpPr>
          <p:cNvPr id="4" name="Foliennummernplatzhalter 3"/>
          <p:cNvSpPr>
            <a:spLocks noGrp="1"/>
          </p:cNvSpPr>
          <p:nvPr>
            <p:ph type="sldNum" sz="quarter" idx="12"/>
          </p:nvPr>
        </p:nvSpPr>
        <p:spPr/>
        <p:txBody>
          <a:bodyPr/>
          <a:lstStyle/>
          <a:p>
            <a:fld id="{45B24253-E62C-4215-B393-B45F13A987CD}" type="slidenum">
              <a:rPr lang="de-DE" smtClean="0"/>
              <a:pPr/>
              <a:t>9</a:t>
            </a:fld>
            <a:endParaRPr lang="de-DE" dirty="0"/>
          </a:p>
        </p:txBody>
      </p:sp>
      <p:sp>
        <p:nvSpPr>
          <p:cNvPr id="5" name="Titel 4"/>
          <p:cNvSpPr>
            <a:spLocks noGrp="1"/>
          </p:cNvSpPr>
          <p:nvPr>
            <p:ph type="title"/>
          </p:nvPr>
        </p:nvSpPr>
        <p:spPr/>
        <p:txBody>
          <a:bodyPr/>
          <a:lstStyle/>
          <a:p>
            <a:r>
              <a:rPr lang="de-DE" dirty="0"/>
              <a:t>Grundlagen neuronale Netze</a:t>
            </a:r>
          </a:p>
        </p:txBody>
      </p:sp>
      <p:sp>
        <p:nvSpPr>
          <p:cNvPr id="6" name="Textplatzhalter 5"/>
          <p:cNvSpPr>
            <a:spLocks noGrp="1"/>
          </p:cNvSpPr>
          <p:nvPr>
            <p:ph type="body" sz="quarter" idx="13"/>
          </p:nvPr>
        </p:nvSpPr>
        <p:spPr/>
        <p:txBody>
          <a:bodyPr/>
          <a:lstStyle/>
          <a:p>
            <a:r>
              <a:rPr lang="de-DE" dirty="0"/>
              <a:t>Aufbau eines neuronalen Netzes</a:t>
            </a:r>
          </a:p>
        </p:txBody>
      </p:sp>
      <p:grpSp>
        <p:nvGrpSpPr>
          <p:cNvPr id="37918" name="Gruppieren 37917"/>
          <p:cNvGrpSpPr/>
          <p:nvPr/>
        </p:nvGrpSpPr>
        <p:grpSpPr>
          <a:xfrm>
            <a:off x="1815152" y="2029477"/>
            <a:ext cx="508000" cy="3595834"/>
            <a:chOff x="2877512" y="1631083"/>
            <a:chExt cx="508000" cy="3595834"/>
          </a:xfrm>
        </p:grpSpPr>
        <p:sp>
          <p:nvSpPr>
            <p:cNvPr id="18" name="Ellipse 17">
              <a:extLst>
                <a:ext uri="{FF2B5EF4-FFF2-40B4-BE49-F238E27FC236}">
                  <a16:creationId xmlns:a16="http://schemas.microsoft.com/office/drawing/2014/main" id="{4777B433-A015-4BBD-BB37-368443FC1B95}"/>
                </a:ext>
              </a:extLst>
            </p:cNvPr>
            <p:cNvSpPr/>
            <p:nvPr/>
          </p:nvSpPr>
          <p:spPr>
            <a:xfrm>
              <a:off x="2877512" y="2212076"/>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x</a:t>
              </a:r>
              <a:r>
                <a:rPr lang="de-DE" baseline="-25000" dirty="0">
                  <a:solidFill>
                    <a:schemeClr val="tx1"/>
                  </a:solidFill>
                  <a:latin typeface="+mj-lt"/>
                </a:rPr>
                <a:t>1</a:t>
              </a:r>
            </a:p>
          </p:txBody>
        </p:sp>
        <p:sp>
          <p:nvSpPr>
            <p:cNvPr id="19" name="Ellipse 18">
              <a:extLst>
                <a:ext uri="{FF2B5EF4-FFF2-40B4-BE49-F238E27FC236}">
                  <a16:creationId xmlns:a16="http://schemas.microsoft.com/office/drawing/2014/main" id="{E7F0870F-D6FE-46DA-925A-14A5BD06F9FC}"/>
                </a:ext>
              </a:extLst>
            </p:cNvPr>
            <p:cNvSpPr/>
            <p:nvPr/>
          </p:nvSpPr>
          <p:spPr>
            <a:xfrm>
              <a:off x="2877512" y="2858379"/>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a:solidFill>
                    <a:schemeClr val="tx1"/>
                  </a:solidFill>
                  <a:latin typeface="+mj-lt"/>
                </a:rPr>
                <a:t>x</a:t>
              </a:r>
              <a:r>
                <a:rPr lang="de-DE" baseline="-25000">
                  <a:solidFill>
                    <a:schemeClr val="tx1"/>
                  </a:solidFill>
                  <a:latin typeface="+mj-lt"/>
                </a:rPr>
                <a:t>2</a:t>
              </a:r>
              <a:endParaRPr lang="de-DE" baseline="-25000" dirty="0">
                <a:solidFill>
                  <a:schemeClr val="tx1"/>
                </a:solidFill>
                <a:latin typeface="+mj-lt"/>
              </a:endParaRPr>
            </a:p>
          </p:txBody>
        </p:sp>
        <p:sp>
          <p:nvSpPr>
            <p:cNvPr id="20" name="Ellipse 19">
              <a:extLst>
                <a:ext uri="{FF2B5EF4-FFF2-40B4-BE49-F238E27FC236}">
                  <a16:creationId xmlns:a16="http://schemas.microsoft.com/office/drawing/2014/main" id="{2D603D27-CF82-468B-9FCE-01A700830E03}"/>
                </a:ext>
              </a:extLst>
            </p:cNvPr>
            <p:cNvSpPr/>
            <p:nvPr/>
          </p:nvSpPr>
          <p:spPr>
            <a:xfrm>
              <a:off x="2877512" y="3504682"/>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a:solidFill>
                    <a:schemeClr val="tx1"/>
                  </a:solidFill>
                  <a:latin typeface="+mj-lt"/>
                </a:rPr>
                <a:t>x</a:t>
              </a:r>
              <a:r>
                <a:rPr lang="de-DE" baseline="-25000">
                  <a:solidFill>
                    <a:schemeClr val="tx1"/>
                  </a:solidFill>
                  <a:latin typeface="+mj-lt"/>
                </a:rPr>
                <a:t>3</a:t>
              </a:r>
              <a:endParaRPr lang="de-DE" baseline="-25000" dirty="0">
                <a:solidFill>
                  <a:schemeClr val="tx1"/>
                </a:solidFill>
                <a:latin typeface="+mj-lt"/>
              </a:endParaRPr>
            </a:p>
          </p:txBody>
        </p:sp>
        <p:sp>
          <p:nvSpPr>
            <p:cNvPr id="21" name="Ellipse 20">
              <a:extLst>
                <a:ext uri="{FF2B5EF4-FFF2-40B4-BE49-F238E27FC236}">
                  <a16:creationId xmlns:a16="http://schemas.microsoft.com/office/drawing/2014/main" id="{356D93B8-CFBC-4655-8793-EA8FFA3E42A6}"/>
                </a:ext>
              </a:extLst>
            </p:cNvPr>
            <p:cNvSpPr/>
            <p:nvPr/>
          </p:nvSpPr>
          <p:spPr>
            <a:xfrm>
              <a:off x="2877512" y="4718917"/>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err="1">
                  <a:solidFill>
                    <a:schemeClr val="tx1"/>
                  </a:solidFill>
                  <a:latin typeface="+mj-lt"/>
                </a:rPr>
                <a:t>x</a:t>
              </a:r>
              <a:r>
                <a:rPr lang="de-DE" baseline="-25000" dirty="0" err="1">
                  <a:solidFill>
                    <a:schemeClr val="tx1"/>
                  </a:solidFill>
                  <a:latin typeface="+mj-lt"/>
                </a:rPr>
                <a:t>n</a:t>
              </a:r>
              <a:endParaRPr lang="de-DE" baseline="-25000" dirty="0">
                <a:solidFill>
                  <a:schemeClr val="tx1"/>
                </a:solidFill>
                <a:latin typeface="+mj-lt"/>
              </a:endParaRPr>
            </a:p>
          </p:txBody>
        </p:sp>
        <p:sp>
          <p:nvSpPr>
            <p:cNvPr id="22" name="Ellipse 21">
              <a:extLst>
                <a:ext uri="{FF2B5EF4-FFF2-40B4-BE49-F238E27FC236}">
                  <a16:creationId xmlns:a16="http://schemas.microsoft.com/office/drawing/2014/main" id="{A711A4F7-0C25-40D8-9767-910E416DC1EA}"/>
                </a:ext>
              </a:extLst>
            </p:cNvPr>
            <p:cNvSpPr/>
            <p:nvPr/>
          </p:nvSpPr>
          <p:spPr>
            <a:xfrm>
              <a:off x="2877512" y="1631083"/>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x</a:t>
              </a:r>
              <a:r>
                <a:rPr lang="de-DE" baseline="-25000" dirty="0">
                  <a:solidFill>
                    <a:schemeClr val="tx1"/>
                  </a:solidFill>
                  <a:latin typeface="+mj-lt"/>
                </a:rPr>
                <a:t>0</a:t>
              </a:r>
              <a:endParaRPr lang="de-DE" sz="1000" baseline="-25000" dirty="0">
                <a:solidFill>
                  <a:schemeClr val="tx1"/>
                </a:solidFill>
                <a:latin typeface="+mj-lt"/>
              </a:endParaRPr>
            </a:p>
          </p:txBody>
        </p:sp>
        <p:sp>
          <p:nvSpPr>
            <p:cNvPr id="23" name="Ellipse 22">
              <a:extLst>
                <a:ext uri="{FF2B5EF4-FFF2-40B4-BE49-F238E27FC236}">
                  <a16:creationId xmlns:a16="http://schemas.microsoft.com/office/drawing/2014/main" id="{2D603D27-CF82-468B-9FCE-01A700830E03}"/>
                </a:ext>
              </a:extLst>
            </p:cNvPr>
            <p:cNvSpPr/>
            <p:nvPr/>
          </p:nvSpPr>
          <p:spPr>
            <a:xfrm>
              <a:off x="2877512" y="4150985"/>
              <a:ext cx="508000" cy="508000"/>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a:t>
              </a:r>
              <a:endParaRPr lang="de-DE" baseline="-25000" dirty="0">
                <a:solidFill>
                  <a:schemeClr val="tx1"/>
                </a:solidFill>
                <a:latin typeface="+mj-lt"/>
              </a:endParaRPr>
            </a:p>
          </p:txBody>
        </p:sp>
      </p:grpSp>
      <p:sp>
        <p:nvSpPr>
          <p:cNvPr id="45" name="Textfeld 44">
            <a:extLst>
              <a:ext uri="{FF2B5EF4-FFF2-40B4-BE49-F238E27FC236}">
                <a16:creationId xmlns:a16="http://schemas.microsoft.com/office/drawing/2014/main" id="{D1DE57E8-0A28-4EC9-84EF-9799AD5F4D85}"/>
              </a:ext>
            </a:extLst>
          </p:cNvPr>
          <p:cNvSpPr txBox="1"/>
          <p:nvPr/>
        </p:nvSpPr>
        <p:spPr>
          <a:xfrm>
            <a:off x="1469033" y="1345954"/>
            <a:ext cx="1236236"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Input Layer</a:t>
            </a:r>
          </a:p>
        </p:txBody>
      </p:sp>
      <p:cxnSp>
        <p:nvCxnSpPr>
          <p:cNvPr id="51" name="Gerader Verbinder 50">
            <a:extLst>
              <a:ext uri="{FF2B5EF4-FFF2-40B4-BE49-F238E27FC236}">
                <a16:creationId xmlns:a16="http://schemas.microsoft.com/office/drawing/2014/main" id="{07CD2910-9681-4EAC-BBD8-4E9ACA8D1781}"/>
              </a:ext>
            </a:extLst>
          </p:cNvPr>
          <p:cNvCxnSpPr>
            <a:cxnSpLocks/>
            <a:stCxn id="106" idx="6"/>
            <a:endCxn id="155" idx="1"/>
          </p:cNvCxnSpPr>
          <p:nvPr/>
        </p:nvCxnSpPr>
        <p:spPr>
          <a:xfrm flipV="1">
            <a:off x="4160931" y="2713790"/>
            <a:ext cx="1197525" cy="26520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4" name="Textfeld 53">
            <a:extLst>
              <a:ext uri="{FF2B5EF4-FFF2-40B4-BE49-F238E27FC236}">
                <a16:creationId xmlns:a16="http://schemas.microsoft.com/office/drawing/2014/main" id="{D1DE57E8-0A28-4EC9-84EF-9799AD5F4D85}"/>
              </a:ext>
            </a:extLst>
          </p:cNvPr>
          <p:cNvSpPr txBox="1"/>
          <p:nvPr/>
        </p:nvSpPr>
        <p:spPr>
          <a:xfrm>
            <a:off x="8628999" y="1345954"/>
            <a:ext cx="1378904"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Output Layer</a:t>
            </a:r>
          </a:p>
        </p:txBody>
      </p:sp>
      <p:cxnSp>
        <p:nvCxnSpPr>
          <p:cNvPr id="77" name="Gerader Verbinder 76">
            <a:extLst>
              <a:ext uri="{FF2B5EF4-FFF2-40B4-BE49-F238E27FC236}">
                <a16:creationId xmlns:a16="http://schemas.microsoft.com/office/drawing/2014/main" id="{07CD2910-9681-4EAC-BBD8-4E9ACA8D1781}"/>
              </a:ext>
            </a:extLst>
          </p:cNvPr>
          <p:cNvCxnSpPr>
            <a:cxnSpLocks/>
            <a:stCxn id="22" idx="6"/>
            <a:endCxn id="85" idx="2"/>
          </p:cNvCxnSpPr>
          <p:nvPr/>
        </p:nvCxnSpPr>
        <p:spPr>
          <a:xfrm>
            <a:off x="2323152" y="2283477"/>
            <a:ext cx="1157743" cy="2179818"/>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8" name="Gerader Verbinder 77">
            <a:extLst>
              <a:ext uri="{FF2B5EF4-FFF2-40B4-BE49-F238E27FC236}">
                <a16:creationId xmlns:a16="http://schemas.microsoft.com/office/drawing/2014/main" id="{07CD2910-9681-4EAC-BBD8-4E9ACA8D1781}"/>
              </a:ext>
            </a:extLst>
          </p:cNvPr>
          <p:cNvCxnSpPr>
            <a:cxnSpLocks/>
            <a:stCxn id="18" idx="6"/>
            <a:endCxn id="86" idx="2"/>
          </p:cNvCxnSpPr>
          <p:nvPr/>
        </p:nvCxnSpPr>
        <p:spPr>
          <a:xfrm>
            <a:off x="2323152" y="2864470"/>
            <a:ext cx="1112097" cy="1685658"/>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9" name="Gerader Verbinder 78">
            <a:extLst>
              <a:ext uri="{FF2B5EF4-FFF2-40B4-BE49-F238E27FC236}">
                <a16:creationId xmlns:a16="http://schemas.microsoft.com/office/drawing/2014/main" id="{07CD2910-9681-4EAC-BBD8-4E9ACA8D1781}"/>
              </a:ext>
            </a:extLst>
          </p:cNvPr>
          <p:cNvCxnSpPr>
            <a:cxnSpLocks/>
            <a:stCxn id="19" idx="6"/>
            <a:endCxn id="87" idx="2"/>
          </p:cNvCxnSpPr>
          <p:nvPr/>
        </p:nvCxnSpPr>
        <p:spPr>
          <a:xfrm>
            <a:off x="2323152" y="3510773"/>
            <a:ext cx="1094731" cy="1126114"/>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80" name="Gerader Verbinder 79">
            <a:extLst>
              <a:ext uri="{FF2B5EF4-FFF2-40B4-BE49-F238E27FC236}">
                <a16:creationId xmlns:a16="http://schemas.microsoft.com/office/drawing/2014/main" id="{07CD2910-9681-4EAC-BBD8-4E9ACA8D1781}"/>
              </a:ext>
            </a:extLst>
          </p:cNvPr>
          <p:cNvCxnSpPr>
            <a:cxnSpLocks/>
            <a:stCxn id="20" idx="6"/>
            <a:endCxn id="88" idx="2"/>
          </p:cNvCxnSpPr>
          <p:nvPr/>
        </p:nvCxnSpPr>
        <p:spPr>
          <a:xfrm>
            <a:off x="2323152" y="4157076"/>
            <a:ext cx="1094731" cy="565195"/>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81" name="Gerader Verbinder 80">
            <a:extLst>
              <a:ext uri="{FF2B5EF4-FFF2-40B4-BE49-F238E27FC236}">
                <a16:creationId xmlns:a16="http://schemas.microsoft.com/office/drawing/2014/main" id="{07CD2910-9681-4EAC-BBD8-4E9ACA8D1781}"/>
              </a:ext>
            </a:extLst>
          </p:cNvPr>
          <p:cNvCxnSpPr>
            <a:cxnSpLocks/>
            <a:stCxn id="23" idx="6"/>
            <a:endCxn id="89" idx="2"/>
          </p:cNvCxnSpPr>
          <p:nvPr/>
        </p:nvCxnSpPr>
        <p:spPr>
          <a:xfrm>
            <a:off x="2323152" y="4803379"/>
            <a:ext cx="1120780" cy="7247"/>
          </a:xfrm>
          <a:prstGeom prst="line">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2" name="Gerader Verbinder 81">
            <a:extLst>
              <a:ext uri="{FF2B5EF4-FFF2-40B4-BE49-F238E27FC236}">
                <a16:creationId xmlns:a16="http://schemas.microsoft.com/office/drawing/2014/main" id="{07CD2910-9681-4EAC-BBD8-4E9ACA8D1781}"/>
              </a:ext>
            </a:extLst>
          </p:cNvPr>
          <p:cNvCxnSpPr>
            <a:cxnSpLocks/>
            <a:stCxn id="21" idx="6"/>
            <a:endCxn id="90" idx="2"/>
          </p:cNvCxnSpPr>
          <p:nvPr/>
        </p:nvCxnSpPr>
        <p:spPr>
          <a:xfrm flipV="1">
            <a:off x="2323152" y="4897459"/>
            <a:ext cx="1157743" cy="47385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99" name="Gerader Verbinder 98">
            <a:extLst>
              <a:ext uri="{FF2B5EF4-FFF2-40B4-BE49-F238E27FC236}">
                <a16:creationId xmlns:a16="http://schemas.microsoft.com/office/drawing/2014/main" id="{07CD2910-9681-4EAC-BBD8-4E9ACA8D1781}"/>
              </a:ext>
            </a:extLst>
          </p:cNvPr>
          <p:cNvCxnSpPr>
            <a:cxnSpLocks/>
            <a:stCxn id="22" idx="6"/>
            <a:endCxn id="107" idx="2"/>
          </p:cNvCxnSpPr>
          <p:nvPr/>
        </p:nvCxnSpPr>
        <p:spPr>
          <a:xfrm>
            <a:off x="2323152" y="2283477"/>
            <a:ext cx="1157743" cy="483013"/>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0" name="Gerader Verbinder 99">
            <a:extLst>
              <a:ext uri="{FF2B5EF4-FFF2-40B4-BE49-F238E27FC236}">
                <a16:creationId xmlns:a16="http://schemas.microsoft.com/office/drawing/2014/main" id="{07CD2910-9681-4EAC-BBD8-4E9ACA8D1781}"/>
              </a:ext>
            </a:extLst>
          </p:cNvPr>
          <p:cNvCxnSpPr>
            <a:cxnSpLocks/>
            <a:stCxn id="18" idx="6"/>
            <a:endCxn id="108" idx="2"/>
          </p:cNvCxnSpPr>
          <p:nvPr/>
        </p:nvCxnSpPr>
        <p:spPr>
          <a:xfrm flipV="1">
            <a:off x="2323152" y="2853323"/>
            <a:ext cx="1112097" cy="11147"/>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1" name="Gerader Verbinder 100">
            <a:extLst>
              <a:ext uri="{FF2B5EF4-FFF2-40B4-BE49-F238E27FC236}">
                <a16:creationId xmlns:a16="http://schemas.microsoft.com/office/drawing/2014/main" id="{07CD2910-9681-4EAC-BBD8-4E9ACA8D1781}"/>
              </a:ext>
            </a:extLst>
          </p:cNvPr>
          <p:cNvCxnSpPr>
            <a:cxnSpLocks/>
            <a:stCxn id="19" idx="6"/>
            <a:endCxn id="109" idx="2"/>
          </p:cNvCxnSpPr>
          <p:nvPr/>
        </p:nvCxnSpPr>
        <p:spPr>
          <a:xfrm flipV="1">
            <a:off x="2323152" y="2940082"/>
            <a:ext cx="1094731" cy="57069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2" name="Gerader Verbinder 101">
            <a:extLst>
              <a:ext uri="{FF2B5EF4-FFF2-40B4-BE49-F238E27FC236}">
                <a16:creationId xmlns:a16="http://schemas.microsoft.com/office/drawing/2014/main" id="{07CD2910-9681-4EAC-BBD8-4E9ACA8D1781}"/>
              </a:ext>
            </a:extLst>
          </p:cNvPr>
          <p:cNvCxnSpPr>
            <a:cxnSpLocks/>
            <a:stCxn id="20" idx="6"/>
            <a:endCxn id="110" idx="2"/>
          </p:cNvCxnSpPr>
          <p:nvPr/>
        </p:nvCxnSpPr>
        <p:spPr>
          <a:xfrm flipV="1">
            <a:off x="2323152" y="3025466"/>
            <a:ext cx="1094731" cy="113161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3" name="Gerader Verbinder 102">
            <a:extLst>
              <a:ext uri="{FF2B5EF4-FFF2-40B4-BE49-F238E27FC236}">
                <a16:creationId xmlns:a16="http://schemas.microsoft.com/office/drawing/2014/main" id="{07CD2910-9681-4EAC-BBD8-4E9ACA8D1781}"/>
              </a:ext>
            </a:extLst>
          </p:cNvPr>
          <p:cNvCxnSpPr>
            <a:cxnSpLocks/>
            <a:stCxn id="23" idx="6"/>
            <a:endCxn id="111" idx="2"/>
          </p:cNvCxnSpPr>
          <p:nvPr/>
        </p:nvCxnSpPr>
        <p:spPr>
          <a:xfrm flipV="1">
            <a:off x="2323152" y="3113821"/>
            <a:ext cx="1120780" cy="1689558"/>
          </a:xfrm>
          <a:prstGeom prst="line">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4" name="Gerader Verbinder 103">
            <a:extLst>
              <a:ext uri="{FF2B5EF4-FFF2-40B4-BE49-F238E27FC236}">
                <a16:creationId xmlns:a16="http://schemas.microsoft.com/office/drawing/2014/main" id="{07CD2910-9681-4EAC-BBD8-4E9ACA8D1781}"/>
              </a:ext>
            </a:extLst>
          </p:cNvPr>
          <p:cNvCxnSpPr>
            <a:cxnSpLocks/>
            <a:stCxn id="21" idx="6"/>
            <a:endCxn id="112" idx="2"/>
          </p:cNvCxnSpPr>
          <p:nvPr/>
        </p:nvCxnSpPr>
        <p:spPr>
          <a:xfrm flipV="1">
            <a:off x="2323152" y="3200654"/>
            <a:ext cx="1157743" cy="2170657"/>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3" name="Gerader Verbinder 112">
            <a:extLst>
              <a:ext uri="{FF2B5EF4-FFF2-40B4-BE49-F238E27FC236}">
                <a16:creationId xmlns:a16="http://schemas.microsoft.com/office/drawing/2014/main" id="{07CD2910-9681-4EAC-BBD8-4E9ACA8D1781}"/>
              </a:ext>
            </a:extLst>
          </p:cNvPr>
          <p:cNvCxnSpPr>
            <a:cxnSpLocks/>
            <a:stCxn id="22" idx="6"/>
            <a:endCxn id="121" idx="2"/>
          </p:cNvCxnSpPr>
          <p:nvPr/>
        </p:nvCxnSpPr>
        <p:spPr>
          <a:xfrm>
            <a:off x="2323152" y="2283477"/>
            <a:ext cx="1157743" cy="1331415"/>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4" name="Gerader Verbinder 113">
            <a:extLst>
              <a:ext uri="{FF2B5EF4-FFF2-40B4-BE49-F238E27FC236}">
                <a16:creationId xmlns:a16="http://schemas.microsoft.com/office/drawing/2014/main" id="{07CD2910-9681-4EAC-BBD8-4E9ACA8D1781}"/>
              </a:ext>
            </a:extLst>
          </p:cNvPr>
          <p:cNvCxnSpPr>
            <a:cxnSpLocks/>
            <a:stCxn id="18" idx="6"/>
            <a:endCxn id="122" idx="2"/>
          </p:cNvCxnSpPr>
          <p:nvPr/>
        </p:nvCxnSpPr>
        <p:spPr>
          <a:xfrm>
            <a:off x="2323152" y="2864470"/>
            <a:ext cx="1112097" cy="837255"/>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5" name="Gerader Verbinder 114">
            <a:extLst>
              <a:ext uri="{FF2B5EF4-FFF2-40B4-BE49-F238E27FC236}">
                <a16:creationId xmlns:a16="http://schemas.microsoft.com/office/drawing/2014/main" id="{07CD2910-9681-4EAC-BBD8-4E9ACA8D1781}"/>
              </a:ext>
            </a:extLst>
          </p:cNvPr>
          <p:cNvCxnSpPr>
            <a:cxnSpLocks/>
            <a:stCxn id="19" idx="6"/>
            <a:endCxn id="123" idx="2"/>
          </p:cNvCxnSpPr>
          <p:nvPr/>
        </p:nvCxnSpPr>
        <p:spPr>
          <a:xfrm>
            <a:off x="2323152" y="3510773"/>
            <a:ext cx="1094731" cy="27771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6" name="Gerader Verbinder 115">
            <a:extLst>
              <a:ext uri="{FF2B5EF4-FFF2-40B4-BE49-F238E27FC236}">
                <a16:creationId xmlns:a16="http://schemas.microsoft.com/office/drawing/2014/main" id="{07CD2910-9681-4EAC-BBD8-4E9ACA8D1781}"/>
              </a:ext>
            </a:extLst>
          </p:cNvPr>
          <p:cNvCxnSpPr>
            <a:cxnSpLocks/>
            <a:stCxn id="20" idx="6"/>
            <a:endCxn id="124" idx="2"/>
          </p:cNvCxnSpPr>
          <p:nvPr/>
        </p:nvCxnSpPr>
        <p:spPr>
          <a:xfrm flipV="1">
            <a:off x="2323152" y="3873868"/>
            <a:ext cx="1094731" cy="283208"/>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7" name="Gerader Verbinder 116">
            <a:extLst>
              <a:ext uri="{FF2B5EF4-FFF2-40B4-BE49-F238E27FC236}">
                <a16:creationId xmlns:a16="http://schemas.microsoft.com/office/drawing/2014/main" id="{07CD2910-9681-4EAC-BBD8-4E9ACA8D1781}"/>
              </a:ext>
            </a:extLst>
          </p:cNvPr>
          <p:cNvCxnSpPr>
            <a:cxnSpLocks/>
            <a:stCxn id="23" idx="6"/>
            <a:endCxn id="125" idx="2"/>
          </p:cNvCxnSpPr>
          <p:nvPr/>
        </p:nvCxnSpPr>
        <p:spPr>
          <a:xfrm flipV="1">
            <a:off x="2323152" y="3962223"/>
            <a:ext cx="1120780" cy="841156"/>
          </a:xfrm>
          <a:prstGeom prst="line">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Gerader Verbinder 117">
            <a:extLst>
              <a:ext uri="{FF2B5EF4-FFF2-40B4-BE49-F238E27FC236}">
                <a16:creationId xmlns:a16="http://schemas.microsoft.com/office/drawing/2014/main" id="{07CD2910-9681-4EAC-BBD8-4E9ACA8D1781}"/>
              </a:ext>
            </a:extLst>
          </p:cNvPr>
          <p:cNvCxnSpPr>
            <a:cxnSpLocks/>
            <a:stCxn id="21" idx="6"/>
            <a:endCxn id="126" idx="2"/>
          </p:cNvCxnSpPr>
          <p:nvPr/>
        </p:nvCxnSpPr>
        <p:spPr>
          <a:xfrm flipV="1">
            <a:off x="2323152" y="4049056"/>
            <a:ext cx="1157743" cy="1322255"/>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37917" name="Gruppieren 37916"/>
          <p:cNvGrpSpPr/>
          <p:nvPr/>
        </p:nvGrpSpPr>
        <p:grpSpPr>
          <a:xfrm>
            <a:off x="3410827" y="2603940"/>
            <a:ext cx="750104" cy="2446909"/>
            <a:chOff x="4748912" y="2212076"/>
            <a:chExt cx="750104" cy="2446909"/>
          </a:xfrm>
        </p:grpSpPr>
        <p:grpSp>
          <p:nvGrpSpPr>
            <p:cNvPr id="83" name="Gruppieren 82"/>
            <p:cNvGrpSpPr/>
            <p:nvPr/>
          </p:nvGrpSpPr>
          <p:grpSpPr>
            <a:xfrm>
              <a:off x="4748912" y="3908881"/>
              <a:ext cx="750104" cy="750104"/>
              <a:chOff x="6771380" y="2770746"/>
              <a:chExt cx="1316508" cy="1316508"/>
            </a:xfrm>
          </p:grpSpPr>
          <p:sp>
            <p:nvSpPr>
              <p:cNvPr id="84" name="Ellipse 83"/>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85" name="Ellipse 84"/>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86" name="Ellipse 85"/>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87" name="Ellipse 86"/>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88" name="Ellipse 87"/>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89" name="Ellipse 88"/>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90" name="Ellipse 89"/>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grpSp>
          <p:nvGrpSpPr>
            <p:cNvPr id="105" name="Gruppieren 104"/>
            <p:cNvGrpSpPr/>
            <p:nvPr/>
          </p:nvGrpSpPr>
          <p:grpSpPr>
            <a:xfrm>
              <a:off x="4748912" y="2212076"/>
              <a:ext cx="750104" cy="750104"/>
              <a:chOff x="6771380" y="2770746"/>
              <a:chExt cx="1316508" cy="1316508"/>
            </a:xfrm>
          </p:grpSpPr>
          <p:sp>
            <p:nvSpPr>
              <p:cNvPr id="106" name="Ellipse 105"/>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107" name="Ellipse 106"/>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08" name="Ellipse 107"/>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09" name="Ellipse 108"/>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10" name="Ellipse 109"/>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11" name="Ellipse 110"/>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12" name="Ellipse 111"/>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grpSp>
          <p:nvGrpSpPr>
            <p:cNvPr id="119" name="Gruppieren 118"/>
            <p:cNvGrpSpPr/>
            <p:nvPr/>
          </p:nvGrpSpPr>
          <p:grpSpPr>
            <a:xfrm>
              <a:off x="4748912" y="3060478"/>
              <a:ext cx="750104" cy="750104"/>
              <a:chOff x="6771380" y="2770746"/>
              <a:chExt cx="1316508" cy="1316508"/>
            </a:xfrm>
          </p:grpSpPr>
          <p:sp>
            <p:nvSpPr>
              <p:cNvPr id="120" name="Ellipse 119"/>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121" name="Ellipse 120"/>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22" name="Ellipse 121"/>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23" name="Ellipse 122"/>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24" name="Ellipse 123"/>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25" name="Ellipse 124"/>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26" name="Ellipse 125"/>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grpSp>
      <p:grpSp>
        <p:nvGrpSpPr>
          <p:cNvPr id="146" name="Gruppieren 145"/>
          <p:cNvGrpSpPr/>
          <p:nvPr/>
        </p:nvGrpSpPr>
        <p:grpSpPr>
          <a:xfrm>
            <a:off x="5248606" y="4300745"/>
            <a:ext cx="750104" cy="750104"/>
            <a:chOff x="6771380" y="2770746"/>
            <a:chExt cx="1316508" cy="1316508"/>
          </a:xfrm>
        </p:grpSpPr>
        <p:sp>
          <p:nvSpPr>
            <p:cNvPr id="147" name="Ellipse 146"/>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148" name="Ellipse 147"/>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49" name="Ellipse 148"/>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50" name="Ellipse 149"/>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51" name="Ellipse 150"/>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52" name="Ellipse 151"/>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53" name="Ellipse 152"/>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sp>
        <p:nvSpPr>
          <p:cNvPr id="155" name="Ellipse 154"/>
          <p:cNvSpPr/>
          <p:nvPr/>
        </p:nvSpPr>
        <p:spPr>
          <a:xfrm>
            <a:off x="5248606" y="2603940"/>
            <a:ext cx="750104" cy="750104"/>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156" name="Ellipse 155"/>
          <p:cNvSpPr/>
          <p:nvPr/>
        </p:nvSpPr>
        <p:spPr>
          <a:xfrm>
            <a:off x="5318674" y="2753465"/>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57" name="Ellipse 156"/>
          <p:cNvSpPr/>
          <p:nvPr/>
        </p:nvSpPr>
        <p:spPr>
          <a:xfrm>
            <a:off x="5273028" y="2840298"/>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58" name="Ellipse 157"/>
          <p:cNvSpPr/>
          <p:nvPr/>
        </p:nvSpPr>
        <p:spPr>
          <a:xfrm>
            <a:off x="5255662" y="2927057"/>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59" name="Ellipse 158"/>
          <p:cNvSpPr/>
          <p:nvPr/>
        </p:nvSpPr>
        <p:spPr>
          <a:xfrm>
            <a:off x="5255662" y="3012441"/>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60" name="Ellipse 159"/>
          <p:cNvSpPr/>
          <p:nvPr/>
        </p:nvSpPr>
        <p:spPr>
          <a:xfrm>
            <a:off x="5281711" y="3100796"/>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61" name="Ellipse 160"/>
          <p:cNvSpPr/>
          <p:nvPr/>
        </p:nvSpPr>
        <p:spPr>
          <a:xfrm>
            <a:off x="5318674" y="3187629"/>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nvGrpSpPr>
          <p:cNvPr id="162" name="Gruppieren 161"/>
          <p:cNvGrpSpPr/>
          <p:nvPr/>
        </p:nvGrpSpPr>
        <p:grpSpPr>
          <a:xfrm>
            <a:off x="5248606" y="3452342"/>
            <a:ext cx="750104" cy="750104"/>
            <a:chOff x="6771380" y="2770746"/>
            <a:chExt cx="1316508" cy="1316508"/>
          </a:xfrm>
        </p:grpSpPr>
        <p:sp>
          <p:nvSpPr>
            <p:cNvPr id="163" name="Ellipse 162"/>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164" name="Ellipse 163"/>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65" name="Ellipse 164"/>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66" name="Ellipse 165"/>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67" name="Ellipse 166"/>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68" name="Ellipse 167"/>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69" name="Ellipse 168"/>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grpSp>
        <p:nvGrpSpPr>
          <p:cNvPr id="37915" name="Gruppieren 37914"/>
          <p:cNvGrpSpPr/>
          <p:nvPr/>
        </p:nvGrpSpPr>
        <p:grpSpPr>
          <a:xfrm>
            <a:off x="7086385" y="3028141"/>
            <a:ext cx="750104" cy="1598506"/>
            <a:chOff x="8004594" y="2646626"/>
            <a:chExt cx="750104" cy="1598506"/>
          </a:xfrm>
        </p:grpSpPr>
        <p:grpSp>
          <p:nvGrpSpPr>
            <p:cNvPr id="194" name="Gruppieren 193"/>
            <p:cNvGrpSpPr/>
            <p:nvPr/>
          </p:nvGrpSpPr>
          <p:grpSpPr>
            <a:xfrm>
              <a:off x="8004594" y="2646626"/>
              <a:ext cx="750104" cy="750104"/>
              <a:chOff x="6771380" y="2770746"/>
              <a:chExt cx="1316508" cy="1316508"/>
            </a:xfrm>
          </p:grpSpPr>
          <p:sp>
            <p:nvSpPr>
              <p:cNvPr id="195" name="Ellipse 194"/>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196" name="Ellipse 195"/>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97" name="Ellipse 196"/>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98" name="Ellipse 197"/>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199" name="Ellipse 198"/>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00" name="Ellipse 199"/>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01" name="Ellipse 200"/>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grpSp>
          <p:nvGrpSpPr>
            <p:cNvPr id="202" name="Gruppieren 201"/>
            <p:cNvGrpSpPr/>
            <p:nvPr/>
          </p:nvGrpSpPr>
          <p:grpSpPr>
            <a:xfrm>
              <a:off x="8004594" y="3495028"/>
              <a:ext cx="750104" cy="750104"/>
              <a:chOff x="6771380" y="2770746"/>
              <a:chExt cx="1316508" cy="1316508"/>
            </a:xfrm>
          </p:grpSpPr>
          <p:sp>
            <p:nvSpPr>
              <p:cNvPr id="203" name="Ellipse 202"/>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204" name="Ellipse 203"/>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05" name="Ellipse 204"/>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06" name="Ellipse 205"/>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07" name="Ellipse 206"/>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08" name="Ellipse 207"/>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09" name="Ellipse 208"/>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grpSp>
      <p:grpSp>
        <p:nvGrpSpPr>
          <p:cNvPr id="210" name="Gruppieren 209"/>
          <p:cNvGrpSpPr/>
          <p:nvPr/>
        </p:nvGrpSpPr>
        <p:grpSpPr>
          <a:xfrm>
            <a:off x="8924163" y="3452342"/>
            <a:ext cx="750104" cy="750104"/>
            <a:chOff x="6771380" y="2770746"/>
            <a:chExt cx="1316508" cy="1316508"/>
          </a:xfrm>
        </p:grpSpPr>
        <p:sp>
          <p:nvSpPr>
            <p:cNvPr id="211" name="Ellipse 210"/>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a:solidFill>
                    <a:schemeClr val="accent3"/>
                  </a:solidFill>
                  <a:latin typeface="+mj-lt"/>
                </a:rPr>
                <a:t> </a:t>
              </a:r>
              <a:r>
                <a:rPr lang="de-DE" sz="2400" dirty="0">
                  <a:solidFill>
                    <a:schemeClr val="tx1"/>
                  </a:solidFill>
                  <a:latin typeface="+mj-lt"/>
                </a:rPr>
                <a:t> </a:t>
              </a:r>
              <a:r>
                <a:rPr lang="el-GR" sz="2400" dirty="0">
                  <a:solidFill>
                    <a:schemeClr val="tx1"/>
                  </a:solidFill>
                  <a:latin typeface="+mj-lt"/>
                </a:rPr>
                <a:t>σ</a:t>
              </a:r>
              <a:endParaRPr lang="de-DE" sz="1100" b="1" baseline="-25000" dirty="0">
                <a:solidFill>
                  <a:schemeClr val="accent3"/>
                </a:solidFill>
                <a:latin typeface="+mj-lt"/>
              </a:endParaRPr>
            </a:p>
          </p:txBody>
        </p:sp>
        <p:sp>
          <p:nvSpPr>
            <p:cNvPr id="212" name="Ellipse 211"/>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13" name="Ellipse 212"/>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14" name="Ellipse 213"/>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15" name="Ellipse 214"/>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16" name="Ellipse 215"/>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sp>
          <p:nvSpPr>
            <p:cNvPr id="217" name="Ellipse 216"/>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a:solidFill>
                  <a:schemeClr val="tx1"/>
                </a:solidFill>
              </a:endParaRPr>
            </a:p>
          </p:txBody>
        </p:sp>
      </p:grpSp>
      <p:cxnSp>
        <p:nvCxnSpPr>
          <p:cNvPr id="231" name="Gerader Verbinder 230">
            <a:extLst>
              <a:ext uri="{FF2B5EF4-FFF2-40B4-BE49-F238E27FC236}">
                <a16:creationId xmlns:a16="http://schemas.microsoft.com/office/drawing/2014/main" id="{07CD2910-9681-4EAC-BBD8-4E9ACA8D1781}"/>
              </a:ext>
            </a:extLst>
          </p:cNvPr>
          <p:cNvCxnSpPr>
            <a:cxnSpLocks/>
            <a:stCxn id="106" idx="6"/>
            <a:endCxn id="163" idx="1"/>
          </p:cNvCxnSpPr>
          <p:nvPr/>
        </p:nvCxnSpPr>
        <p:spPr>
          <a:xfrm>
            <a:off x="4160931" y="2978992"/>
            <a:ext cx="1197525" cy="58320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4" name="Gerader Verbinder 233">
            <a:extLst>
              <a:ext uri="{FF2B5EF4-FFF2-40B4-BE49-F238E27FC236}">
                <a16:creationId xmlns:a16="http://schemas.microsoft.com/office/drawing/2014/main" id="{07CD2910-9681-4EAC-BBD8-4E9ACA8D1781}"/>
              </a:ext>
            </a:extLst>
          </p:cNvPr>
          <p:cNvCxnSpPr>
            <a:cxnSpLocks/>
            <a:stCxn id="106" idx="6"/>
            <a:endCxn id="147" idx="1"/>
          </p:cNvCxnSpPr>
          <p:nvPr/>
        </p:nvCxnSpPr>
        <p:spPr>
          <a:xfrm>
            <a:off x="4160931" y="2978992"/>
            <a:ext cx="1197525" cy="1431603"/>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8" name="Gerader Verbinder 237">
            <a:extLst>
              <a:ext uri="{FF2B5EF4-FFF2-40B4-BE49-F238E27FC236}">
                <a16:creationId xmlns:a16="http://schemas.microsoft.com/office/drawing/2014/main" id="{07CD2910-9681-4EAC-BBD8-4E9ACA8D1781}"/>
              </a:ext>
            </a:extLst>
          </p:cNvPr>
          <p:cNvCxnSpPr>
            <a:cxnSpLocks/>
            <a:stCxn id="120" idx="6"/>
            <a:endCxn id="163" idx="2"/>
          </p:cNvCxnSpPr>
          <p:nvPr/>
        </p:nvCxnSpPr>
        <p:spPr>
          <a:xfrm>
            <a:off x="4160931" y="3827394"/>
            <a:ext cx="1087675" cy="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2" name="Gerader Verbinder 241">
            <a:extLst>
              <a:ext uri="{FF2B5EF4-FFF2-40B4-BE49-F238E27FC236}">
                <a16:creationId xmlns:a16="http://schemas.microsoft.com/office/drawing/2014/main" id="{07CD2910-9681-4EAC-BBD8-4E9ACA8D1781}"/>
              </a:ext>
            </a:extLst>
          </p:cNvPr>
          <p:cNvCxnSpPr>
            <a:cxnSpLocks/>
            <a:stCxn id="120" idx="6"/>
            <a:endCxn id="155" idx="2"/>
          </p:cNvCxnSpPr>
          <p:nvPr/>
        </p:nvCxnSpPr>
        <p:spPr>
          <a:xfrm flipV="1">
            <a:off x="4160931" y="2978992"/>
            <a:ext cx="1087675" cy="84840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5" name="Gerader Verbinder 244">
            <a:extLst>
              <a:ext uri="{FF2B5EF4-FFF2-40B4-BE49-F238E27FC236}">
                <a16:creationId xmlns:a16="http://schemas.microsoft.com/office/drawing/2014/main" id="{07CD2910-9681-4EAC-BBD8-4E9ACA8D1781}"/>
              </a:ext>
            </a:extLst>
          </p:cNvPr>
          <p:cNvCxnSpPr>
            <a:cxnSpLocks/>
            <a:stCxn id="120" idx="6"/>
            <a:endCxn id="147" idx="2"/>
          </p:cNvCxnSpPr>
          <p:nvPr/>
        </p:nvCxnSpPr>
        <p:spPr>
          <a:xfrm>
            <a:off x="4160931" y="3827394"/>
            <a:ext cx="1087675" cy="848403"/>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8" name="Gerader Verbinder 247">
            <a:extLst>
              <a:ext uri="{FF2B5EF4-FFF2-40B4-BE49-F238E27FC236}">
                <a16:creationId xmlns:a16="http://schemas.microsoft.com/office/drawing/2014/main" id="{07CD2910-9681-4EAC-BBD8-4E9ACA8D1781}"/>
              </a:ext>
            </a:extLst>
          </p:cNvPr>
          <p:cNvCxnSpPr>
            <a:cxnSpLocks/>
            <a:stCxn id="84" idx="6"/>
            <a:endCxn id="155" idx="3"/>
          </p:cNvCxnSpPr>
          <p:nvPr/>
        </p:nvCxnSpPr>
        <p:spPr>
          <a:xfrm flipV="1">
            <a:off x="4160931" y="3244194"/>
            <a:ext cx="1197525" cy="1431603"/>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51" name="Gerader Verbinder 250">
            <a:extLst>
              <a:ext uri="{FF2B5EF4-FFF2-40B4-BE49-F238E27FC236}">
                <a16:creationId xmlns:a16="http://schemas.microsoft.com/office/drawing/2014/main" id="{07CD2910-9681-4EAC-BBD8-4E9ACA8D1781}"/>
              </a:ext>
            </a:extLst>
          </p:cNvPr>
          <p:cNvCxnSpPr>
            <a:cxnSpLocks/>
            <a:stCxn id="84" idx="6"/>
            <a:endCxn id="163" idx="3"/>
          </p:cNvCxnSpPr>
          <p:nvPr/>
        </p:nvCxnSpPr>
        <p:spPr>
          <a:xfrm flipV="1">
            <a:off x="4160931" y="4092596"/>
            <a:ext cx="1197525" cy="58320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54" name="Gerader Verbinder 253">
            <a:extLst>
              <a:ext uri="{FF2B5EF4-FFF2-40B4-BE49-F238E27FC236}">
                <a16:creationId xmlns:a16="http://schemas.microsoft.com/office/drawing/2014/main" id="{07CD2910-9681-4EAC-BBD8-4E9ACA8D1781}"/>
              </a:ext>
            </a:extLst>
          </p:cNvPr>
          <p:cNvCxnSpPr>
            <a:cxnSpLocks/>
            <a:stCxn id="84" idx="6"/>
            <a:endCxn id="147" idx="3"/>
          </p:cNvCxnSpPr>
          <p:nvPr/>
        </p:nvCxnSpPr>
        <p:spPr>
          <a:xfrm>
            <a:off x="4160931" y="4675797"/>
            <a:ext cx="1197525" cy="26520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57" name="Gerader Verbinder 256">
            <a:extLst>
              <a:ext uri="{FF2B5EF4-FFF2-40B4-BE49-F238E27FC236}">
                <a16:creationId xmlns:a16="http://schemas.microsoft.com/office/drawing/2014/main" id="{07CD2910-9681-4EAC-BBD8-4E9ACA8D1781}"/>
              </a:ext>
            </a:extLst>
          </p:cNvPr>
          <p:cNvCxnSpPr>
            <a:cxnSpLocks/>
            <a:stCxn id="155" idx="6"/>
            <a:endCxn id="195" idx="1"/>
          </p:cNvCxnSpPr>
          <p:nvPr/>
        </p:nvCxnSpPr>
        <p:spPr>
          <a:xfrm>
            <a:off x="5998710" y="2978992"/>
            <a:ext cx="1197525" cy="158999"/>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60" name="Gerader Verbinder 259">
            <a:extLst>
              <a:ext uri="{FF2B5EF4-FFF2-40B4-BE49-F238E27FC236}">
                <a16:creationId xmlns:a16="http://schemas.microsoft.com/office/drawing/2014/main" id="{07CD2910-9681-4EAC-BBD8-4E9ACA8D1781}"/>
              </a:ext>
            </a:extLst>
          </p:cNvPr>
          <p:cNvCxnSpPr>
            <a:cxnSpLocks/>
            <a:stCxn id="163" idx="6"/>
            <a:endCxn id="195" idx="2"/>
          </p:cNvCxnSpPr>
          <p:nvPr/>
        </p:nvCxnSpPr>
        <p:spPr>
          <a:xfrm flipV="1">
            <a:off x="5998710" y="3403193"/>
            <a:ext cx="1087675" cy="42420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63" name="Gerader Verbinder 262">
            <a:extLst>
              <a:ext uri="{FF2B5EF4-FFF2-40B4-BE49-F238E27FC236}">
                <a16:creationId xmlns:a16="http://schemas.microsoft.com/office/drawing/2014/main" id="{07CD2910-9681-4EAC-BBD8-4E9ACA8D1781}"/>
              </a:ext>
            </a:extLst>
          </p:cNvPr>
          <p:cNvCxnSpPr>
            <a:cxnSpLocks/>
            <a:stCxn id="163" idx="6"/>
            <a:endCxn id="203" idx="2"/>
          </p:cNvCxnSpPr>
          <p:nvPr/>
        </p:nvCxnSpPr>
        <p:spPr>
          <a:xfrm>
            <a:off x="5998710" y="3827394"/>
            <a:ext cx="1087675" cy="42420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66" name="Gerader Verbinder 265">
            <a:extLst>
              <a:ext uri="{FF2B5EF4-FFF2-40B4-BE49-F238E27FC236}">
                <a16:creationId xmlns:a16="http://schemas.microsoft.com/office/drawing/2014/main" id="{07CD2910-9681-4EAC-BBD8-4E9ACA8D1781}"/>
              </a:ext>
            </a:extLst>
          </p:cNvPr>
          <p:cNvCxnSpPr>
            <a:cxnSpLocks/>
            <a:stCxn id="155" idx="6"/>
            <a:endCxn id="203" idx="1"/>
          </p:cNvCxnSpPr>
          <p:nvPr/>
        </p:nvCxnSpPr>
        <p:spPr>
          <a:xfrm>
            <a:off x="5998710" y="2978992"/>
            <a:ext cx="1197525" cy="100740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71" name="Gerader Verbinder 270">
            <a:extLst>
              <a:ext uri="{FF2B5EF4-FFF2-40B4-BE49-F238E27FC236}">
                <a16:creationId xmlns:a16="http://schemas.microsoft.com/office/drawing/2014/main" id="{07CD2910-9681-4EAC-BBD8-4E9ACA8D1781}"/>
              </a:ext>
            </a:extLst>
          </p:cNvPr>
          <p:cNvCxnSpPr>
            <a:cxnSpLocks/>
            <a:stCxn id="147" idx="6"/>
            <a:endCxn id="195" idx="3"/>
          </p:cNvCxnSpPr>
          <p:nvPr/>
        </p:nvCxnSpPr>
        <p:spPr>
          <a:xfrm flipV="1">
            <a:off x="5998710" y="3668395"/>
            <a:ext cx="1197525" cy="100740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74" name="Gerader Verbinder 273">
            <a:extLst>
              <a:ext uri="{FF2B5EF4-FFF2-40B4-BE49-F238E27FC236}">
                <a16:creationId xmlns:a16="http://schemas.microsoft.com/office/drawing/2014/main" id="{07CD2910-9681-4EAC-BBD8-4E9ACA8D1781}"/>
              </a:ext>
            </a:extLst>
          </p:cNvPr>
          <p:cNvCxnSpPr>
            <a:cxnSpLocks/>
            <a:stCxn id="147" idx="6"/>
            <a:endCxn id="203" idx="3"/>
          </p:cNvCxnSpPr>
          <p:nvPr/>
        </p:nvCxnSpPr>
        <p:spPr>
          <a:xfrm flipV="1">
            <a:off x="5998710" y="4516797"/>
            <a:ext cx="1197525" cy="15900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77" name="Gerader Verbinder 276">
            <a:extLst>
              <a:ext uri="{FF2B5EF4-FFF2-40B4-BE49-F238E27FC236}">
                <a16:creationId xmlns:a16="http://schemas.microsoft.com/office/drawing/2014/main" id="{07CD2910-9681-4EAC-BBD8-4E9ACA8D1781}"/>
              </a:ext>
            </a:extLst>
          </p:cNvPr>
          <p:cNvCxnSpPr>
            <a:cxnSpLocks/>
            <a:stCxn id="203" idx="6"/>
            <a:endCxn id="211" idx="3"/>
          </p:cNvCxnSpPr>
          <p:nvPr/>
        </p:nvCxnSpPr>
        <p:spPr>
          <a:xfrm flipV="1">
            <a:off x="7836489" y="4092596"/>
            <a:ext cx="1197524" cy="158999"/>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80" name="Gerader Verbinder 279">
            <a:extLst>
              <a:ext uri="{FF2B5EF4-FFF2-40B4-BE49-F238E27FC236}">
                <a16:creationId xmlns:a16="http://schemas.microsoft.com/office/drawing/2014/main" id="{07CD2910-9681-4EAC-BBD8-4E9ACA8D1781}"/>
              </a:ext>
            </a:extLst>
          </p:cNvPr>
          <p:cNvCxnSpPr>
            <a:cxnSpLocks/>
            <a:stCxn id="195" idx="6"/>
            <a:endCxn id="211" idx="1"/>
          </p:cNvCxnSpPr>
          <p:nvPr/>
        </p:nvCxnSpPr>
        <p:spPr>
          <a:xfrm>
            <a:off x="7836489" y="3403193"/>
            <a:ext cx="1197524" cy="158999"/>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84" name="Gerader Verbinder 283">
            <a:extLst>
              <a:ext uri="{FF2B5EF4-FFF2-40B4-BE49-F238E27FC236}">
                <a16:creationId xmlns:a16="http://schemas.microsoft.com/office/drawing/2014/main" id="{07CD2910-9681-4EAC-BBD8-4E9ACA8D1781}"/>
              </a:ext>
            </a:extLst>
          </p:cNvPr>
          <p:cNvCxnSpPr>
            <a:cxnSpLocks/>
            <a:stCxn id="211" idx="6"/>
            <a:endCxn id="289" idx="1"/>
          </p:cNvCxnSpPr>
          <p:nvPr/>
        </p:nvCxnSpPr>
        <p:spPr>
          <a:xfrm>
            <a:off x="9674267" y="3827394"/>
            <a:ext cx="1087674" cy="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87" name="Textfeld 286">
            <a:extLst>
              <a:ext uri="{FF2B5EF4-FFF2-40B4-BE49-F238E27FC236}">
                <a16:creationId xmlns:a16="http://schemas.microsoft.com/office/drawing/2014/main" id="{D1DE57E8-0A28-4EC9-84EF-9799AD5F4D85}"/>
              </a:ext>
            </a:extLst>
          </p:cNvPr>
          <p:cNvSpPr txBox="1"/>
          <p:nvPr/>
        </p:nvSpPr>
        <p:spPr>
          <a:xfrm>
            <a:off x="4868483" y="1332896"/>
            <a:ext cx="1510350"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Hidden </a:t>
            </a:r>
            <a:r>
              <a:rPr lang="de-DE" sz="1600" dirty="0" err="1">
                <a:solidFill>
                  <a:schemeClr val="accent1"/>
                </a:solidFill>
                <a:latin typeface="+mj-lt"/>
              </a:rPr>
              <a:t>Layers</a:t>
            </a:r>
            <a:endParaRPr lang="de-DE" sz="1600" dirty="0">
              <a:solidFill>
                <a:schemeClr val="accent1"/>
              </a:solidFill>
              <a:latin typeface="+mj-lt"/>
            </a:endParaRPr>
          </a:p>
        </p:txBody>
      </p:sp>
      <p:sp>
        <p:nvSpPr>
          <p:cNvPr id="289" name="Textfeld 288">
            <a:extLst>
              <a:ext uri="{FF2B5EF4-FFF2-40B4-BE49-F238E27FC236}">
                <a16:creationId xmlns:a16="http://schemas.microsoft.com/office/drawing/2014/main" id="{D1DE57E8-0A28-4EC9-84EF-9799AD5F4D85}"/>
              </a:ext>
            </a:extLst>
          </p:cNvPr>
          <p:cNvSpPr txBox="1"/>
          <p:nvPr/>
        </p:nvSpPr>
        <p:spPr>
          <a:xfrm>
            <a:off x="10761941" y="3658117"/>
            <a:ext cx="806631"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Output</a:t>
            </a:r>
          </a:p>
        </p:txBody>
      </p:sp>
      <p:sp>
        <p:nvSpPr>
          <p:cNvPr id="291" name="Textfeld 290">
            <a:extLst>
              <a:ext uri="{FF2B5EF4-FFF2-40B4-BE49-F238E27FC236}">
                <a16:creationId xmlns:a16="http://schemas.microsoft.com/office/drawing/2014/main" id="{D1DE57E8-0A28-4EC9-84EF-9799AD5F4D85}"/>
              </a:ext>
            </a:extLst>
          </p:cNvPr>
          <p:cNvSpPr txBox="1"/>
          <p:nvPr/>
        </p:nvSpPr>
        <p:spPr>
          <a:xfrm>
            <a:off x="623429" y="3658118"/>
            <a:ext cx="663964" cy="338554"/>
          </a:xfrm>
          <a:prstGeom prst="rect">
            <a:avLst/>
          </a:prstGeom>
          <a:noFill/>
        </p:spPr>
        <p:txBody>
          <a:bodyPr wrap="none" rtlCol="0">
            <a:spAutoFit/>
          </a:bodyPr>
          <a:lstStyle/>
          <a:p>
            <a:pPr algn="r">
              <a:spcAft>
                <a:spcPts val="300"/>
              </a:spcAft>
              <a:buClr>
                <a:schemeClr val="tx2"/>
              </a:buClr>
            </a:pPr>
            <a:r>
              <a:rPr lang="de-DE" sz="1600" dirty="0">
                <a:solidFill>
                  <a:schemeClr val="accent1"/>
                </a:solidFill>
                <a:latin typeface="+mj-lt"/>
              </a:rPr>
              <a:t>Input</a:t>
            </a:r>
          </a:p>
        </p:txBody>
      </p:sp>
      <p:sp>
        <p:nvSpPr>
          <p:cNvPr id="292" name="Geschweifte Klammer links 291">
            <a:extLst>
              <a:ext uri="{FF2B5EF4-FFF2-40B4-BE49-F238E27FC236}">
                <a16:creationId xmlns:a16="http://schemas.microsoft.com/office/drawing/2014/main" id="{91238249-EA4C-4194-A531-4A9B5DB4E866}"/>
              </a:ext>
            </a:extLst>
          </p:cNvPr>
          <p:cNvSpPr/>
          <p:nvPr/>
        </p:nvSpPr>
        <p:spPr>
          <a:xfrm>
            <a:off x="1310969" y="2029478"/>
            <a:ext cx="328395" cy="3595834"/>
          </a:xfrm>
          <a:prstGeom prst="leftBrace">
            <a:avLst>
              <a:gd name="adj1" fmla="val 4285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98" name="Geschweifte Klammer links 297">
            <a:extLst>
              <a:ext uri="{FF2B5EF4-FFF2-40B4-BE49-F238E27FC236}">
                <a16:creationId xmlns:a16="http://schemas.microsoft.com/office/drawing/2014/main" id="{91238249-EA4C-4194-A531-4A9B5DB4E866}"/>
              </a:ext>
            </a:extLst>
          </p:cNvPr>
          <p:cNvSpPr/>
          <p:nvPr/>
        </p:nvSpPr>
        <p:spPr>
          <a:xfrm rot="5400000">
            <a:off x="5459461" y="-351369"/>
            <a:ext cx="328395" cy="4425664"/>
          </a:xfrm>
          <a:prstGeom prst="leftBrace">
            <a:avLst>
              <a:gd name="adj1" fmla="val 4285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Tree>
    <p:extLst>
      <p:ext uri="{BB962C8B-B14F-4D97-AF65-F5344CB8AC3E}">
        <p14:creationId xmlns:p14="http://schemas.microsoft.com/office/powerpoint/2010/main" val="3431734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9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91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55"/>
                                        </p:tgtEl>
                                        <p:attrNameLst>
                                          <p:attrName>style.visibility</p:attrName>
                                        </p:attrNameLst>
                                      </p:cBhvr>
                                      <p:to>
                                        <p:strVal val="visible"/>
                                      </p:to>
                                    </p:set>
                                  </p:childTnLst>
                                </p:cTn>
                              </p:par>
                              <p:par>
                                <p:cTn id="61" presetID="1" presetClass="entr" presetSubtype="0" fill="hold" grpId="0" nodeType="withEffect" nodePh="1">
                                  <p:stCondLst>
                                    <p:cond delay="0"/>
                                  </p:stCondLst>
                                  <p:endCondLst>
                                    <p:cond evt="begin" delay="0">
                                      <p:tn val="61"/>
                                    </p:cond>
                                  </p:endCondLst>
                                  <p:childTnLst>
                                    <p:set>
                                      <p:cBhvr>
                                        <p:cTn id="62" dur="1" fill="hold">
                                          <p:stCondLst>
                                            <p:cond delay="0"/>
                                          </p:stCondLst>
                                        </p:cTn>
                                        <p:tgtEl>
                                          <p:spTgt spid="156"/>
                                        </p:tgtEl>
                                        <p:attrNameLst>
                                          <p:attrName>style.visibility</p:attrName>
                                        </p:attrNameLst>
                                      </p:cBhvr>
                                      <p:to>
                                        <p:strVal val="visible"/>
                                      </p:to>
                                    </p:set>
                                  </p:childTnLst>
                                </p:cTn>
                              </p:par>
                              <p:par>
                                <p:cTn id="63" presetID="1" presetClass="entr" presetSubtype="0" fill="hold" grpId="0" nodeType="withEffect" nodePh="1">
                                  <p:stCondLst>
                                    <p:cond delay="0"/>
                                  </p:stCondLst>
                                  <p:endCondLst>
                                    <p:cond evt="begin" delay="0">
                                      <p:tn val="63"/>
                                    </p:cond>
                                  </p:endCondLst>
                                  <p:childTnLst>
                                    <p:set>
                                      <p:cBhvr>
                                        <p:cTn id="64" dur="1" fill="hold">
                                          <p:stCondLst>
                                            <p:cond delay="0"/>
                                          </p:stCondLst>
                                        </p:cTn>
                                        <p:tgtEl>
                                          <p:spTgt spid="157"/>
                                        </p:tgtEl>
                                        <p:attrNameLst>
                                          <p:attrName>style.visibility</p:attrName>
                                        </p:attrNameLst>
                                      </p:cBhvr>
                                      <p:to>
                                        <p:strVal val="visible"/>
                                      </p:to>
                                    </p:set>
                                  </p:childTnLst>
                                </p:cTn>
                              </p:par>
                              <p:par>
                                <p:cTn id="65" presetID="1" presetClass="entr" presetSubtype="0" fill="hold" grpId="0" nodeType="withEffect" nodePh="1">
                                  <p:stCondLst>
                                    <p:cond delay="0"/>
                                  </p:stCondLst>
                                  <p:endCondLst>
                                    <p:cond evt="begin" delay="0">
                                      <p:tn val="65"/>
                                    </p:cond>
                                  </p:endCondLst>
                                  <p:childTnLst>
                                    <p:set>
                                      <p:cBhvr>
                                        <p:cTn id="66" dur="1" fill="hold">
                                          <p:stCondLst>
                                            <p:cond delay="0"/>
                                          </p:stCondLst>
                                        </p:cTn>
                                        <p:tgtEl>
                                          <p:spTgt spid="158"/>
                                        </p:tgtEl>
                                        <p:attrNameLst>
                                          <p:attrName>style.visibility</p:attrName>
                                        </p:attrNameLst>
                                      </p:cBhvr>
                                      <p:to>
                                        <p:strVal val="visible"/>
                                      </p:to>
                                    </p:set>
                                  </p:childTnLst>
                                </p:cTn>
                              </p:par>
                              <p:par>
                                <p:cTn id="67" presetID="1" presetClass="entr" presetSubtype="0" fill="hold" grpId="0" nodeType="withEffect" nodePh="1">
                                  <p:stCondLst>
                                    <p:cond delay="0"/>
                                  </p:stCondLst>
                                  <p:endCondLst>
                                    <p:cond evt="begin" delay="0">
                                      <p:tn val="67"/>
                                    </p:cond>
                                  </p:endCondLst>
                                  <p:childTnLst>
                                    <p:set>
                                      <p:cBhvr>
                                        <p:cTn id="68" dur="1" fill="hold">
                                          <p:stCondLst>
                                            <p:cond delay="0"/>
                                          </p:stCondLst>
                                        </p:cTn>
                                        <p:tgtEl>
                                          <p:spTgt spid="159"/>
                                        </p:tgtEl>
                                        <p:attrNameLst>
                                          <p:attrName>style.visibility</p:attrName>
                                        </p:attrNameLst>
                                      </p:cBhvr>
                                      <p:to>
                                        <p:strVal val="visible"/>
                                      </p:to>
                                    </p:set>
                                  </p:childTnLst>
                                </p:cTn>
                              </p:par>
                              <p:par>
                                <p:cTn id="69" presetID="1" presetClass="entr" presetSubtype="0" fill="hold" grpId="0" nodeType="withEffect" nodePh="1">
                                  <p:stCondLst>
                                    <p:cond delay="0"/>
                                  </p:stCondLst>
                                  <p:endCondLst>
                                    <p:cond evt="begin" delay="0">
                                      <p:tn val="69"/>
                                    </p:cond>
                                  </p:endCondLst>
                                  <p:childTnLst>
                                    <p:set>
                                      <p:cBhvr>
                                        <p:cTn id="70" dur="1" fill="hold">
                                          <p:stCondLst>
                                            <p:cond delay="0"/>
                                          </p:stCondLst>
                                        </p:cTn>
                                        <p:tgtEl>
                                          <p:spTgt spid="160"/>
                                        </p:tgtEl>
                                        <p:attrNameLst>
                                          <p:attrName>style.visibility</p:attrName>
                                        </p:attrNameLst>
                                      </p:cBhvr>
                                      <p:to>
                                        <p:strVal val="visible"/>
                                      </p:to>
                                    </p:set>
                                  </p:childTnLst>
                                </p:cTn>
                              </p:par>
                              <p:par>
                                <p:cTn id="71" presetID="1" presetClass="entr" presetSubtype="0" fill="hold" grpId="0" nodeType="withEffect" nodePh="1">
                                  <p:stCondLst>
                                    <p:cond delay="0"/>
                                  </p:stCondLst>
                                  <p:endCondLst>
                                    <p:cond evt="begin" delay="0">
                                      <p:tn val="71"/>
                                    </p:cond>
                                  </p:endCondLst>
                                  <p:childTnLst>
                                    <p:set>
                                      <p:cBhvr>
                                        <p:cTn id="72" dur="1" fill="hold">
                                          <p:stCondLst>
                                            <p:cond delay="0"/>
                                          </p:stCondLst>
                                        </p:cTn>
                                        <p:tgtEl>
                                          <p:spTgt spid="16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6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3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3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3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4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45"/>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4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5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5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7915"/>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57"/>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6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6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6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71"/>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7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98"/>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87"/>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54"/>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10"/>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77"/>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80"/>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84"/>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2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54" grpId="0"/>
      <p:bldP spid="155" grpId="0" animBg="1"/>
      <p:bldP spid="156" grpId="0"/>
      <p:bldP spid="157" grpId="0"/>
      <p:bldP spid="158" grpId="0"/>
      <p:bldP spid="159" grpId="0"/>
      <p:bldP spid="160" grpId="0"/>
      <p:bldP spid="161" grpId="0"/>
      <p:bldP spid="287" grpId="0"/>
      <p:bldP spid="289" grpId="0"/>
      <p:bldP spid="291" grpId="0"/>
      <p:bldP spid="292" grpId="0" animBg="1"/>
      <p:bldP spid="29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jmia1aOY4VzT5g0NjF5wz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jmia1aOY4VzT5g0NjF5wz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jmia1aOY4VzT5g0NjF5wz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emNzQY2koP7Age.BrlX0v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emNzQY2koP7Age.BrlX0v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mN4TNTVl.pH6YrEod3.HO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eXXcellent_basic">
  <a:themeElements>
    <a:clrScheme name="eXXcellent">
      <a:dk1>
        <a:srgbClr val="666D71"/>
      </a:dk1>
      <a:lt1>
        <a:srgbClr val="FFFFFF"/>
      </a:lt1>
      <a:dk2>
        <a:srgbClr val="0060A9"/>
      </a:dk2>
      <a:lt2>
        <a:srgbClr val="FFFFFF"/>
      </a:lt2>
      <a:accent1>
        <a:srgbClr val="0060A9"/>
      </a:accent1>
      <a:accent2>
        <a:srgbClr val="C5C800"/>
      </a:accent2>
      <a:accent3>
        <a:srgbClr val="000000"/>
      </a:accent3>
      <a:accent4>
        <a:srgbClr val="A568A8"/>
      </a:accent4>
      <a:accent5>
        <a:srgbClr val="D9DBDD"/>
      </a:accent5>
      <a:accent6>
        <a:srgbClr val="F4F5F6"/>
      </a:accent6>
      <a:hlink>
        <a:srgbClr val="A568A8"/>
      </a:hlink>
      <a:folHlink>
        <a:srgbClr val="A568A8"/>
      </a:folHlink>
    </a:clrScheme>
    <a:fontScheme name="eXXcellent">
      <a:majorFont>
        <a:latin typeface="DIN OT Medium"/>
        <a:ea typeface=""/>
        <a:cs typeface=""/>
      </a:majorFont>
      <a:minorFont>
        <a:latin typeface="DIN O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25400">
          <a:solidFill>
            <a:schemeClr val="tx2"/>
          </a:solidFill>
        </a:ln>
      </a:spPr>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marL="230400" indent="-230400">
          <a:spcAft>
            <a:spcPts val="300"/>
          </a:spcAft>
          <a:buClr>
            <a:schemeClr val="tx2"/>
          </a:buClr>
          <a:buFont typeface="Wingdings" panose="05000000000000000000" pitchFamily="2" charset="2"/>
          <a:buChar char="§"/>
          <a:defRPr sz="1600" dirty="0"/>
        </a:defPPr>
      </a:lstStyle>
    </a:txDef>
  </a:objectDefaults>
  <a:extraClrSchemeLst/>
  <a:extLst>
    <a:ext uri="{05A4C25C-085E-4340-85A3-A5531E510DB2}">
      <thm15:themeFamily xmlns:thm15="http://schemas.microsoft.com/office/thememl/2012/main" name="2017-07-13 eXXcellent solutions_FOLIENMASTER.POTX" id="{DA79DC8C-7754-409C-A0DD-848BB2FC74F8}" vid="{DA63C088-1EE0-4DED-B498-47ED7D5A07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2005</Words>
  <Application>Microsoft Office PowerPoint</Application>
  <PresentationFormat>Breitbild</PresentationFormat>
  <Paragraphs>465</Paragraphs>
  <Slides>41</Slides>
  <Notes>25</Notes>
  <HiddenSlides>0</HiddenSlides>
  <MMClips>0</MMClips>
  <ScaleCrop>false</ScaleCrop>
  <HeadingPairs>
    <vt:vector size="8" baseType="variant">
      <vt:variant>
        <vt:lpstr>Verwendete Schriftarten</vt:lpstr>
      </vt:variant>
      <vt:variant>
        <vt:i4>7</vt:i4>
      </vt:variant>
      <vt:variant>
        <vt:lpstr>Design</vt:lpstr>
      </vt:variant>
      <vt:variant>
        <vt:i4>1</vt:i4>
      </vt:variant>
      <vt:variant>
        <vt:lpstr>Eingebettete OLE-Server</vt:lpstr>
      </vt:variant>
      <vt:variant>
        <vt:i4>1</vt:i4>
      </vt:variant>
      <vt:variant>
        <vt:lpstr>Folientitel</vt:lpstr>
      </vt:variant>
      <vt:variant>
        <vt:i4>41</vt:i4>
      </vt:variant>
    </vt:vector>
  </HeadingPairs>
  <TitlesOfParts>
    <vt:vector size="50" baseType="lpstr">
      <vt:lpstr>Arial</vt:lpstr>
      <vt:lpstr>Calibri</vt:lpstr>
      <vt:lpstr>Cambria Math</vt:lpstr>
      <vt:lpstr>DIN OT Light</vt:lpstr>
      <vt:lpstr>DIN OT Medium</vt:lpstr>
      <vt:lpstr>Symbol</vt:lpstr>
      <vt:lpstr>Wingdings</vt:lpstr>
      <vt:lpstr>eXXcellent_basic</vt:lpstr>
      <vt:lpstr>think-cell Folie</vt:lpstr>
      <vt:lpstr>eXXcellent workshop 2019 - Thema 3 „AI/ML“</vt:lpstr>
      <vt:lpstr>PowerPoint-Präsentation</vt:lpstr>
      <vt:lpstr>PowerPoint-Präsentation</vt:lpstr>
      <vt:lpstr>PowerPoint-Präsentation</vt:lpstr>
      <vt:lpstr>PowerPoint-Präsentation</vt:lpstr>
      <vt:lpstr>Muriel</vt:lpstr>
      <vt:lpstr>Muriel</vt:lpstr>
      <vt:lpstr>Yann</vt:lpstr>
      <vt:lpstr>Grundlagen neuronale Netze</vt:lpstr>
      <vt:lpstr>Grundlagen neuronale Netze</vt:lpstr>
      <vt:lpstr>Grundlagen neuronale Netze</vt:lpstr>
      <vt:lpstr>Grundlagen neuronale Netze</vt:lpstr>
      <vt:lpstr>Grundlagen neuronale Netze</vt:lpstr>
      <vt:lpstr>PowerPoint-Präsentation</vt:lpstr>
      <vt:lpstr>PowerPoint-Präsentation</vt:lpstr>
      <vt:lpstr>PowerPoint-Präsentation</vt:lpstr>
      <vt:lpstr>PowerPoint-Präsentation</vt:lpstr>
      <vt:lpstr>Thomas</vt:lpstr>
      <vt:lpstr>PowerPoint-Präsentation</vt:lpstr>
      <vt:lpstr>Thomas</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Muriel</vt:lpstr>
      <vt:lpstr>Yann</vt:lpstr>
      <vt:lpstr>Thomas</vt:lpstr>
      <vt:lpstr>PowerPoint-Präsentation</vt:lpstr>
      <vt:lpstr>Yann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Alle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eXXcellent workshop 2019 -</dc:title>
  <dc:creator>Thomas Bierhance</dc:creator>
  <cp:lastModifiedBy>Yann Philippczyk</cp:lastModifiedBy>
  <cp:revision>109</cp:revision>
  <cp:lastPrinted>2017-02-27T12:37:47Z</cp:lastPrinted>
  <dcterms:created xsi:type="dcterms:W3CDTF">2019-05-07T08:56:27Z</dcterms:created>
  <dcterms:modified xsi:type="dcterms:W3CDTF">2019-05-21T12:37:28Z</dcterms:modified>
</cp:coreProperties>
</file>